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F98F3D-8A61-4E9B-B7BB-DAB300EFE419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88B30-5202-43C9-99CE-12E3E1E911F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155811" y="1367589"/>
            <a:ext cx="7902184" cy="1309413"/>
            <a:chOff x="1155811" y="1367589"/>
            <a:chExt cx="7902184" cy="1309413"/>
          </a:xfrm>
        </p:grpSpPr>
        <p:pic>
          <p:nvPicPr>
            <p:cNvPr id="2" name="Picture 1" descr="NBK-2740-102f117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55811" y="1402395"/>
              <a:ext cx="643080" cy="10008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740-102f30a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7430" y="219203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740-102f339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77635" y="1412924"/>
              <a:ext cx="149578" cy="9692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740-102f358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13938" y="1834064"/>
              <a:ext cx="339741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740-102f387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20065" y="1367589"/>
              <a:ext cx="539024" cy="9957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740-102f3c5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20654" y="1893057"/>
              <a:ext cx="433945" cy="4534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740-102f413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37472" y="1465566"/>
              <a:ext cx="156440" cy="8324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740-102f442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66953" y="1433981"/>
              <a:ext cx="169114" cy="8429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740-102f490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25596" y="1784038"/>
              <a:ext cx="365068" cy="5328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740-102f4bf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25422" y="1790232"/>
              <a:ext cx="379225" cy="5130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740-102f4de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50567" y="1391867"/>
              <a:ext cx="164651" cy="874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740-102f50d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88177" y="1612965"/>
              <a:ext cx="518725" cy="169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740-102f53b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51430" y="1907763"/>
              <a:ext cx="139700" cy="4112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740-102f55b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2488" y="169719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740-102f589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09358" y="1776033"/>
              <a:ext cx="421798" cy="5421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740-102f5a9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46228" y="1849956"/>
              <a:ext cx="658381" cy="8270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740-102f5d7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8549" y="1560323"/>
              <a:ext cx="171285" cy="7292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740-102f5f7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20094" y="1392818"/>
              <a:ext cx="778350" cy="9156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740-102f625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19307" y="1883614"/>
              <a:ext cx="501693" cy="4304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740-102f654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88757" y="1465566"/>
              <a:ext cx="158584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740-102f673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57130" y="1707779"/>
              <a:ext cx="687181" cy="1606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740-102f6a2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02040" y="1853536"/>
              <a:ext cx="555955" cy="4897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9" name="Group 38"/>
          <p:cNvGrpSpPr/>
          <p:nvPr/>
        </p:nvGrpSpPr>
        <p:grpSpPr>
          <a:xfrm>
            <a:off x="2224342" y="3121479"/>
            <a:ext cx="5214435" cy="1734921"/>
            <a:chOff x="2224342" y="3121479"/>
            <a:chExt cx="5214435" cy="1734921"/>
          </a:xfrm>
        </p:grpSpPr>
        <p:pic>
          <p:nvPicPr>
            <p:cNvPr id="25" name="Picture 24" descr="NBK-2740-102f71f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21179" y="3121479"/>
              <a:ext cx="356546" cy="1042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740-102f73e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66456" y="3613380"/>
              <a:ext cx="455554" cy="2006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740-102f76d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77067" y="3560737"/>
              <a:ext cx="327041" cy="5372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740-102f79c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5809" y="3602852"/>
              <a:ext cx="373879" cy="4350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740-102f7ea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50891" y="3528821"/>
              <a:ext cx="516554" cy="4990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740-102f828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0469" y="3470325"/>
              <a:ext cx="441899" cy="5137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740-102f857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4435" y="3335461"/>
              <a:ext cx="425160" cy="6036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740-102f886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35598" y="3497567"/>
              <a:ext cx="379025" cy="4858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740-102f8b5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4073" y="3423867"/>
              <a:ext cx="305984" cy="5197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740-102f8e3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2753" y="3455453"/>
              <a:ext cx="353687" cy="5213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740-102f922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17304" y="3512470"/>
              <a:ext cx="345519" cy="4883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740-102f941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2166" y="3602852"/>
              <a:ext cx="242813" cy="369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740-102f970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25295" y="3571266"/>
              <a:ext cx="613482" cy="12851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740-102f99f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24342" y="4023997"/>
              <a:ext cx="4624840" cy="5165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618812" y="202771"/>
            <a:ext cx="7285722" cy="942664"/>
            <a:chOff x="618812" y="202771"/>
            <a:chExt cx="7285722" cy="942664"/>
          </a:xfrm>
        </p:grpSpPr>
        <p:sp>
          <p:nvSpPr>
            <p:cNvPr id="2" name="Freeform 1"/>
            <p:cNvSpPr/>
            <p:nvPr/>
          </p:nvSpPr>
          <p:spPr>
            <a:xfrm>
              <a:off x="618812" y="202771"/>
              <a:ext cx="336913" cy="637338"/>
            </a:xfrm>
            <a:custGeom>
              <a:avLst/>
              <a:gdLst/>
              <a:ahLst/>
              <a:cxnLst/>
              <a:rect l="0" t="0" r="0" b="0"/>
              <a:pathLst>
                <a:path w="336913" h="637338">
                  <a:moveTo>
                    <a:pt x="0" y="605751"/>
                  </a:moveTo>
                  <a:lnTo>
                    <a:pt x="67" y="594016"/>
                  </a:lnTo>
                  <a:lnTo>
                    <a:pt x="707" y="582887"/>
                  </a:lnTo>
                  <a:lnTo>
                    <a:pt x="2004" y="571289"/>
                  </a:lnTo>
                  <a:lnTo>
                    <a:pt x="3863" y="559128"/>
                  </a:lnTo>
                  <a:lnTo>
                    <a:pt x="6180" y="546468"/>
                  </a:lnTo>
                  <a:lnTo>
                    <a:pt x="8846" y="533407"/>
                  </a:lnTo>
                  <a:lnTo>
                    <a:pt x="11770" y="519882"/>
                  </a:lnTo>
                  <a:lnTo>
                    <a:pt x="14877" y="505669"/>
                  </a:lnTo>
                  <a:lnTo>
                    <a:pt x="18108" y="490700"/>
                  </a:lnTo>
                  <a:lnTo>
                    <a:pt x="21259" y="475056"/>
                  </a:lnTo>
                  <a:lnTo>
                    <a:pt x="23995" y="458869"/>
                  </a:lnTo>
                  <a:lnTo>
                    <a:pt x="26172" y="442275"/>
                  </a:lnTo>
                  <a:lnTo>
                    <a:pt x="27972" y="425385"/>
                  </a:lnTo>
                  <a:lnTo>
                    <a:pt x="29796" y="408287"/>
                  </a:lnTo>
                  <a:lnTo>
                    <a:pt x="31877" y="391054"/>
                  </a:lnTo>
                  <a:lnTo>
                    <a:pt x="34277" y="374059"/>
                  </a:lnTo>
                  <a:lnTo>
                    <a:pt x="36967" y="357947"/>
                  </a:lnTo>
                  <a:lnTo>
                    <a:pt x="39887" y="342990"/>
                  </a:lnTo>
                  <a:lnTo>
                    <a:pt x="42813" y="328810"/>
                  </a:lnTo>
                  <a:lnTo>
                    <a:pt x="45391" y="314601"/>
                  </a:lnTo>
                  <a:lnTo>
                    <a:pt x="47459" y="299896"/>
                  </a:lnTo>
                  <a:lnTo>
                    <a:pt x="49185" y="284898"/>
                  </a:lnTo>
                  <a:lnTo>
                    <a:pt x="50957" y="270276"/>
                  </a:lnTo>
                  <a:lnTo>
                    <a:pt x="53000" y="256386"/>
                  </a:lnTo>
                  <a:lnTo>
                    <a:pt x="55204" y="242786"/>
                  </a:lnTo>
                  <a:lnTo>
                    <a:pt x="57230" y="228450"/>
                  </a:lnTo>
                  <a:lnTo>
                    <a:pt x="58895" y="212844"/>
                  </a:lnTo>
                  <a:lnTo>
                    <a:pt x="60335" y="196090"/>
                  </a:lnTo>
                  <a:lnTo>
                    <a:pt x="61908" y="178687"/>
                  </a:lnTo>
                  <a:lnTo>
                    <a:pt x="63819" y="161016"/>
                  </a:lnTo>
                  <a:lnTo>
                    <a:pt x="66102" y="143438"/>
                  </a:lnTo>
                  <a:lnTo>
                    <a:pt x="68713" y="126344"/>
                  </a:lnTo>
                  <a:lnTo>
                    <a:pt x="71580" y="109885"/>
                  </a:lnTo>
                  <a:lnTo>
                    <a:pt x="74471" y="93868"/>
                  </a:lnTo>
                  <a:lnTo>
                    <a:pt x="77025" y="77881"/>
                  </a:lnTo>
                  <a:lnTo>
                    <a:pt x="79077" y="61683"/>
                  </a:lnTo>
                  <a:lnTo>
                    <a:pt x="80792" y="45530"/>
                  </a:lnTo>
                  <a:lnTo>
                    <a:pt x="82557" y="30057"/>
                  </a:lnTo>
                  <a:lnTo>
                    <a:pt x="84625" y="15639"/>
                  </a:lnTo>
                  <a:lnTo>
                    <a:pt x="87911" y="4569"/>
                  </a:lnTo>
                  <a:lnTo>
                    <a:pt x="92618" y="0"/>
                  </a:lnTo>
                  <a:lnTo>
                    <a:pt x="97195" y="1465"/>
                  </a:lnTo>
                  <a:lnTo>
                    <a:pt x="101317" y="7257"/>
                  </a:lnTo>
                  <a:lnTo>
                    <a:pt x="105123" y="15749"/>
                  </a:lnTo>
                  <a:lnTo>
                    <a:pt x="108762" y="25628"/>
                  </a:lnTo>
                  <a:lnTo>
                    <a:pt x="112320" y="36121"/>
                  </a:lnTo>
                  <a:lnTo>
                    <a:pt x="115843" y="47164"/>
                  </a:lnTo>
                  <a:lnTo>
                    <a:pt x="119352" y="59202"/>
                  </a:lnTo>
                  <a:lnTo>
                    <a:pt x="122856" y="72423"/>
                  </a:lnTo>
                  <a:lnTo>
                    <a:pt x="126360" y="86582"/>
                  </a:lnTo>
                  <a:lnTo>
                    <a:pt x="129865" y="101169"/>
                  </a:lnTo>
                  <a:lnTo>
                    <a:pt x="133370" y="115833"/>
                  </a:lnTo>
                  <a:lnTo>
                    <a:pt x="136877" y="130258"/>
                  </a:lnTo>
                  <a:lnTo>
                    <a:pt x="140384" y="144090"/>
                  </a:lnTo>
                  <a:lnTo>
                    <a:pt x="143892" y="157204"/>
                  </a:lnTo>
                  <a:lnTo>
                    <a:pt x="147401" y="169654"/>
                  </a:lnTo>
                  <a:lnTo>
                    <a:pt x="150910" y="181562"/>
                  </a:lnTo>
                  <a:lnTo>
                    <a:pt x="154419" y="193064"/>
                  </a:lnTo>
                  <a:lnTo>
                    <a:pt x="157928" y="204435"/>
                  </a:lnTo>
                  <a:lnTo>
                    <a:pt x="161437" y="216071"/>
                  </a:lnTo>
                  <a:lnTo>
                    <a:pt x="164947" y="228159"/>
                  </a:lnTo>
                  <a:lnTo>
                    <a:pt x="168456" y="240551"/>
                  </a:lnTo>
                  <a:lnTo>
                    <a:pt x="171965" y="252870"/>
                  </a:lnTo>
                  <a:lnTo>
                    <a:pt x="175475" y="264896"/>
                  </a:lnTo>
                  <a:lnTo>
                    <a:pt x="178984" y="276582"/>
                  </a:lnTo>
                  <a:lnTo>
                    <a:pt x="182494" y="287961"/>
                  </a:lnTo>
                  <a:lnTo>
                    <a:pt x="186003" y="299100"/>
                  </a:lnTo>
                  <a:lnTo>
                    <a:pt x="189513" y="310226"/>
                  </a:lnTo>
                  <a:lnTo>
                    <a:pt x="193022" y="321695"/>
                  </a:lnTo>
                  <a:lnTo>
                    <a:pt x="196536" y="333672"/>
                  </a:lnTo>
                  <a:lnTo>
                    <a:pt x="200219" y="345988"/>
                  </a:lnTo>
                  <a:lnTo>
                    <a:pt x="204377" y="358256"/>
                  </a:lnTo>
                  <a:lnTo>
                    <a:pt x="209135" y="370249"/>
                  </a:lnTo>
                  <a:lnTo>
                    <a:pt x="214297" y="381912"/>
                  </a:lnTo>
                  <a:lnTo>
                    <a:pt x="219455" y="393276"/>
                  </a:lnTo>
                  <a:lnTo>
                    <a:pt x="224367" y="404401"/>
                  </a:lnTo>
                  <a:lnTo>
                    <a:pt x="228969" y="415347"/>
                  </a:lnTo>
                  <a:lnTo>
                    <a:pt x="233287" y="426163"/>
                  </a:lnTo>
                  <a:lnTo>
                    <a:pt x="237374" y="436888"/>
                  </a:lnTo>
                  <a:lnTo>
                    <a:pt x="241289" y="447550"/>
                  </a:lnTo>
                  <a:lnTo>
                    <a:pt x="245078" y="458169"/>
                  </a:lnTo>
                  <a:lnTo>
                    <a:pt x="248783" y="468763"/>
                  </a:lnTo>
                  <a:lnTo>
                    <a:pt x="252595" y="479504"/>
                  </a:lnTo>
                  <a:lnTo>
                    <a:pt x="256840" y="490709"/>
                  </a:lnTo>
                  <a:lnTo>
                    <a:pt x="261662" y="502509"/>
                  </a:lnTo>
                  <a:lnTo>
                    <a:pt x="267037" y="514875"/>
                  </a:lnTo>
                  <a:lnTo>
                    <a:pt x="272869" y="527708"/>
                  </a:lnTo>
                  <a:lnTo>
                    <a:pt x="279053" y="540893"/>
                  </a:lnTo>
                  <a:lnTo>
                    <a:pt x="285492" y="554171"/>
                  </a:lnTo>
                  <a:lnTo>
                    <a:pt x="292114" y="567158"/>
                  </a:lnTo>
                  <a:lnTo>
                    <a:pt x="298859" y="579660"/>
                  </a:lnTo>
                  <a:lnTo>
                    <a:pt x="305575" y="591410"/>
                  </a:lnTo>
                  <a:lnTo>
                    <a:pt x="312783" y="603240"/>
                  </a:lnTo>
                  <a:lnTo>
                    <a:pt x="322233" y="617302"/>
                  </a:lnTo>
                  <a:lnTo>
                    <a:pt x="336912" y="637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9869" y="608481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89" y="0"/>
                  </a:lnTo>
                  <a:lnTo>
                    <a:pt x="121655" y="0"/>
                  </a:lnTo>
                  <a:lnTo>
                    <a:pt x="108347" y="0"/>
                  </a:lnTo>
                  <a:lnTo>
                    <a:pt x="94047" y="0"/>
                  </a:lnTo>
                  <a:lnTo>
                    <a:pt x="79072" y="0"/>
                  </a:lnTo>
                  <a:lnTo>
                    <a:pt x="62189" y="0"/>
                  </a:lnTo>
                  <a:lnTo>
                    <a:pt x="38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4753" y="479929"/>
              <a:ext cx="234181" cy="290707"/>
            </a:xfrm>
            <a:custGeom>
              <a:avLst/>
              <a:gdLst/>
              <a:ahLst/>
              <a:cxnLst/>
              <a:rect l="0" t="0" r="0" b="0"/>
              <a:pathLst>
                <a:path w="234181" h="290707">
                  <a:moveTo>
                    <a:pt x="181541" y="23267"/>
                  </a:moveTo>
                  <a:lnTo>
                    <a:pt x="175606" y="17466"/>
                  </a:lnTo>
                  <a:lnTo>
                    <a:pt x="169402" y="12542"/>
                  </a:lnTo>
                  <a:lnTo>
                    <a:pt x="162297" y="8049"/>
                  </a:lnTo>
                  <a:lnTo>
                    <a:pt x="154011" y="4173"/>
                  </a:lnTo>
                  <a:lnTo>
                    <a:pt x="144068" y="1457"/>
                  </a:lnTo>
                  <a:lnTo>
                    <a:pt x="132376" y="101"/>
                  </a:lnTo>
                  <a:lnTo>
                    <a:pt x="119471" y="0"/>
                  </a:lnTo>
                  <a:lnTo>
                    <a:pt x="106285" y="918"/>
                  </a:lnTo>
                  <a:lnTo>
                    <a:pt x="93386" y="2612"/>
                  </a:lnTo>
                  <a:lnTo>
                    <a:pt x="80967" y="5036"/>
                  </a:lnTo>
                  <a:lnTo>
                    <a:pt x="69022" y="8333"/>
                  </a:lnTo>
                  <a:lnTo>
                    <a:pt x="57476" y="12515"/>
                  </a:lnTo>
                  <a:lnTo>
                    <a:pt x="46400" y="17627"/>
                  </a:lnTo>
                  <a:lnTo>
                    <a:pt x="36021" y="23815"/>
                  </a:lnTo>
                  <a:lnTo>
                    <a:pt x="26413" y="31060"/>
                  </a:lnTo>
                  <a:lnTo>
                    <a:pt x="17823" y="39366"/>
                  </a:lnTo>
                  <a:lnTo>
                    <a:pt x="10730" y="48844"/>
                  </a:lnTo>
                  <a:lnTo>
                    <a:pt x="5267" y="59434"/>
                  </a:lnTo>
                  <a:lnTo>
                    <a:pt x="1582" y="70629"/>
                  </a:lnTo>
                  <a:lnTo>
                    <a:pt x="0" y="81603"/>
                  </a:lnTo>
                  <a:lnTo>
                    <a:pt x="497" y="91901"/>
                  </a:lnTo>
                  <a:lnTo>
                    <a:pt x="2931" y="101271"/>
                  </a:lnTo>
                  <a:lnTo>
                    <a:pt x="7223" y="109492"/>
                  </a:lnTo>
                  <a:lnTo>
                    <a:pt x="13148" y="116570"/>
                  </a:lnTo>
                  <a:lnTo>
                    <a:pt x="20548" y="122511"/>
                  </a:lnTo>
                  <a:lnTo>
                    <a:pt x="29408" y="127218"/>
                  </a:lnTo>
                  <a:lnTo>
                    <a:pt x="39589" y="130760"/>
                  </a:lnTo>
                  <a:lnTo>
                    <a:pt x="50848" y="133328"/>
                  </a:lnTo>
                  <a:lnTo>
                    <a:pt x="62928" y="135144"/>
                  </a:lnTo>
                  <a:lnTo>
                    <a:pt x="75610" y="136411"/>
                  </a:lnTo>
                  <a:lnTo>
                    <a:pt x="88718" y="137450"/>
                  </a:lnTo>
                  <a:lnTo>
                    <a:pt x="102124" y="138689"/>
                  </a:lnTo>
                  <a:lnTo>
                    <a:pt x="115729" y="140342"/>
                  </a:lnTo>
                  <a:lnTo>
                    <a:pt x="129306" y="142437"/>
                  </a:lnTo>
                  <a:lnTo>
                    <a:pt x="142502" y="144915"/>
                  </a:lnTo>
                  <a:lnTo>
                    <a:pt x="155153" y="147697"/>
                  </a:lnTo>
                  <a:lnTo>
                    <a:pt x="167105" y="150869"/>
                  </a:lnTo>
                  <a:lnTo>
                    <a:pt x="178140" y="154676"/>
                  </a:lnTo>
                  <a:lnTo>
                    <a:pt x="188226" y="159205"/>
                  </a:lnTo>
                  <a:lnTo>
                    <a:pt x="197321" y="164551"/>
                  </a:lnTo>
                  <a:lnTo>
                    <a:pt x="205293" y="170896"/>
                  </a:lnTo>
                  <a:lnTo>
                    <a:pt x="212176" y="178241"/>
                  </a:lnTo>
                  <a:lnTo>
                    <a:pt x="218139" y="186445"/>
                  </a:lnTo>
                  <a:lnTo>
                    <a:pt x="223387" y="195323"/>
                  </a:lnTo>
                  <a:lnTo>
                    <a:pt x="228092" y="204700"/>
                  </a:lnTo>
                  <a:lnTo>
                    <a:pt x="231915" y="214436"/>
                  </a:lnTo>
                  <a:lnTo>
                    <a:pt x="234046" y="224425"/>
                  </a:lnTo>
                  <a:lnTo>
                    <a:pt x="234180" y="234582"/>
                  </a:lnTo>
                  <a:lnTo>
                    <a:pt x="232472" y="244691"/>
                  </a:lnTo>
                  <a:lnTo>
                    <a:pt x="229266" y="254405"/>
                  </a:lnTo>
                  <a:lnTo>
                    <a:pt x="224915" y="263559"/>
                  </a:lnTo>
                  <a:lnTo>
                    <a:pt x="219402" y="271842"/>
                  </a:lnTo>
                  <a:lnTo>
                    <a:pt x="212354" y="278727"/>
                  </a:lnTo>
                  <a:lnTo>
                    <a:pt x="203694" y="284055"/>
                  </a:lnTo>
                  <a:lnTo>
                    <a:pt x="193779" y="287819"/>
                  </a:lnTo>
                  <a:lnTo>
                    <a:pt x="183207" y="289987"/>
                  </a:lnTo>
                  <a:lnTo>
                    <a:pt x="172393" y="290706"/>
                  </a:lnTo>
                  <a:lnTo>
                    <a:pt x="161539" y="290243"/>
                  </a:lnTo>
                  <a:lnTo>
                    <a:pt x="150726" y="288877"/>
                  </a:lnTo>
                  <a:lnTo>
                    <a:pt x="139973" y="286854"/>
                  </a:lnTo>
                  <a:lnTo>
                    <a:pt x="129279" y="284362"/>
                  </a:lnTo>
                  <a:lnTo>
                    <a:pt x="118632" y="281545"/>
                  </a:lnTo>
                  <a:lnTo>
                    <a:pt x="108029" y="278504"/>
                  </a:lnTo>
                  <a:lnTo>
                    <a:pt x="97723" y="275270"/>
                  </a:lnTo>
                  <a:lnTo>
                    <a:pt x="87101" y="271390"/>
                  </a:lnTo>
                  <a:lnTo>
                    <a:pt x="74112" y="265408"/>
                  </a:lnTo>
                  <a:lnTo>
                    <a:pt x="55199" y="254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3817" y="239983"/>
              <a:ext cx="20934" cy="494841"/>
            </a:xfrm>
            <a:custGeom>
              <a:avLst/>
              <a:gdLst/>
              <a:ahLst/>
              <a:cxnLst/>
              <a:rect l="0" t="0" r="0" b="0"/>
              <a:pathLst>
                <a:path w="20934" h="494841">
                  <a:moveTo>
                    <a:pt x="10404" y="0"/>
                  </a:moveTo>
                  <a:lnTo>
                    <a:pt x="7538" y="11736"/>
                  </a:lnTo>
                  <a:lnTo>
                    <a:pt x="5395" y="22864"/>
                  </a:lnTo>
                  <a:lnTo>
                    <a:pt x="3792" y="34467"/>
                  </a:lnTo>
                  <a:lnTo>
                    <a:pt x="2612" y="46801"/>
                  </a:lnTo>
                  <a:lnTo>
                    <a:pt x="1763" y="60110"/>
                  </a:lnTo>
                  <a:lnTo>
                    <a:pt x="1166" y="74419"/>
                  </a:lnTo>
                  <a:lnTo>
                    <a:pt x="751" y="89596"/>
                  </a:lnTo>
                  <a:lnTo>
                    <a:pt x="467" y="105458"/>
                  </a:lnTo>
                  <a:lnTo>
                    <a:pt x="274" y="121838"/>
                  </a:lnTo>
                  <a:lnTo>
                    <a:pt x="143" y="138921"/>
                  </a:lnTo>
                  <a:lnTo>
                    <a:pt x="55" y="157213"/>
                  </a:lnTo>
                  <a:lnTo>
                    <a:pt x="0" y="176883"/>
                  </a:lnTo>
                  <a:lnTo>
                    <a:pt x="133" y="197483"/>
                  </a:lnTo>
                  <a:lnTo>
                    <a:pt x="755" y="218156"/>
                  </a:lnTo>
                  <a:lnTo>
                    <a:pt x="1986" y="238395"/>
                  </a:lnTo>
                  <a:lnTo>
                    <a:pt x="3627" y="258052"/>
                  </a:lnTo>
                  <a:lnTo>
                    <a:pt x="5267" y="277164"/>
                  </a:lnTo>
                  <a:lnTo>
                    <a:pt x="6664" y="295833"/>
                  </a:lnTo>
                  <a:lnTo>
                    <a:pt x="7754" y="314168"/>
                  </a:lnTo>
                  <a:lnTo>
                    <a:pt x="8559" y="332259"/>
                  </a:lnTo>
                  <a:lnTo>
                    <a:pt x="9140" y="350170"/>
                  </a:lnTo>
                  <a:lnTo>
                    <a:pt x="9717" y="367624"/>
                  </a:lnTo>
                  <a:lnTo>
                    <a:pt x="10644" y="384046"/>
                  </a:lnTo>
                  <a:lnTo>
                    <a:pt x="12083" y="399206"/>
                  </a:lnTo>
                  <a:lnTo>
                    <a:pt x="13866" y="413353"/>
                  </a:lnTo>
                  <a:lnTo>
                    <a:pt x="15601" y="427007"/>
                  </a:lnTo>
                  <a:lnTo>
                    <a:pt x="17063" y="440512"/>
                  </a:lnTo>
                  <a:lnTo>
                    <a:pt x="18198" y="453428"/>
                  </a:lnTo>
                  <a:lnTo>
                    <a:pt x="19157" y="465888"/>
                  </a:lnTo>
                  <a:lnTo>
                    <a:pt x="20020" y="478992"/>
                  </a:lnTo>
                  <a:lnTo>
                    <a:pt x="20933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7429" y="418968"/>
              <a:ext cx="145778" cy="263213"/>
            </a:xfrm>
            <a:custGeom>
              <a:avLst/>
              <a:gdLst/>
              <a:ahLst/>
              <a:cxnLst/>
              <a:rect l="0" t="0" r="0" b="0"/>
              <a:pathLst>
                <a:path w="145778" h="263213">
                  <a:moveTo>
                    <a:pt x="124720" y="0"/>
                  </a:moveTo>
                  <a:lnTo>
                    <a:pt x="118852" y="5867"/>
                  </a:lnTo>
                  <a:lnTo>
                    <a:pt x="113288" y="11432"/>
                  </a:lnTo>
                  <a:lnTo>
                    <a:pt x="107489" y="17231"/>
                  </a:lnTo>
                  <a:lnTo>
                    <a:pt x="101408" y="23312"/>
                  </a:lnTo>
                  <a:lnTo>
                    <a:pt x="95078" y="29642"/>
                  </a:lnTo>
                  <a:lnTo>
                    <a:pt x="88545" y="36165"/>
                  </a:lnTo>
                  <a:lnTo>
                    <a:pt x="81697" y="42668"/>
                  </a:lnTo>
                  <a:lnTo>
                    <a:pt x="74266" y="48803"/>
                  </a:lnTo>
                  <a:lnTo>
                    <a:pt x="66160" y="54411"/>
                  </a:lnTo>
                  <a:lnTo>
                    <a:pt x="57597" y="59668"/>
                  </a:lnTo>
                  <a:lnTo>
                    <a:pt x="49004" y="64965"/>
                  </a:lnTo>
                  <a:lnTo>
                    <a:pt x="40632" y="70532"/>
                  </a:lnTo>
                  <a:lnTo>
                    <a:pt x="32553" y="76424"/>
                  </a:lnTo>
                  <a:lnTo>
                    <a:pt x="24749" y="82613"/>
                  </a:lnTo>
                  <a:lnTo>
                    <a:pt x="17181" y="89044"/>
                  </a:lnTo>
                  <a:lnTo>
                    <a:pt x="10285" y="95821"/>
                  </a:lnTo>
                  <a:lnTo>
                    <a:pt x="4938" y="103202"/>
                  </a:lnTo>
                  <a:lnTo>
                    <a:pt x="1497" y="111278"/>
                  </a:lnTo>
                  <a:lnTo>
                    <a:pt x="0" y="119990"/>
                  </a:lnTo>
                  <a:lnTo>
                    <a:pt x="434" y="129216"/>
                  </a:lnTo>
                  <a:lnTo>
                    <a:pt x="2583" y="138831"/>
                  </a:lnTo>
                  <a:lnTo>
                    <a:pt x="6278" y="148727"/>
                  </a:lnTo>
                  <a:lnTo>
                    <a:pt x="11492" y="158824"/>
                  </a:lnTo>
                  <a:lnTo>
                    <a:pt x="18062" y="169054"/>
                  </a:lnTo>
                  <a:lnTo>
                    <a:pt x="25572" y="179212"/>
                  </a:lnTo>
                  <a:lnTo>
                    <a:pt x="33451" y="188958"/>
                  </a:lnTo>
                  <a:lnTo>
                    <a:pt x="41344" y="198139"/>
                  </a:lnTo>
                  <a:lnTo>
                    <a:pt x="49269" y="206609"/>
                  </a:lnTo>
                  <a:lnTo>
                    <a:pt x="57503" y="214152"/>
                  </a:lnTo>
                  <a:lnTo>
                    <a:pt x="66192" y="220745"/>
                  </a:lnTo>
                  <a:lnTo>
                    <a:pt x="75333" y="226512"/>
                  </a:lnTo>
                  <a:lnTo>
                    <a:pt x="84855" y="231627"/>
                  </a:lnTo>
                  <a:lnTo>
                    <a:pt x="94664" y="236257"/>
                  </a:lnTo>
                  <a:lnTo>
                    <a:pt x="104418" y="240582"/>
                  </a:lnTo>
                  <a:lnTo>
                    <a:pt x="114601" y="245320"/>
                  </a:lnTo>
                  <a:lnTo>
                    <a:pt x="127224" y="252010"/>
                  </a:lnTo>
                  <a:lnTo>
                    <a:pt x="14577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8491" y="576895"/>
              <a:ext cx="13450" cy="126343"/>
            </a:xfrm>
            <a:custGeom>
              <a:avLst/>
              <a:gdLst/>
              <a:ahLst/>
              <a:cxnLst/>
              <a:rect l="0" t="0" r="0" b="0"/>
              <a:pathLst>
                <a:path w="13450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64"/>
                  </a:lnTo>
                  <a:lnTo>
                    <a:pt x="3863" y="42938"/>
                  </a:lnTo>
                  <a:lnTo>
                    <a:pt x="6180" y="53930"/>
                  </a:lnTo>
                  <a:lnTo>
                    <a:pt x="8837" y="65559"/>
                  </a:lnTo>
                  <a:lnTo>
                    <a:pt x="11397" y="77368"/>
                  </a:lnTo>
                  <a:lnTo>
                    <a:pt x="13254" y="89689"/>
                  </a:lnTo>
                  <a:lnTo>
                    <a:pt x="13449" y="10472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6905" y="397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5361" y="505340"/>
              <a:ext cx="210571" cy="215546"/>
            </a:xfrm>
            <a:custGeom>
              <a:avLst/>
              <a:gdLst/>
              <a:ahLst/>
              <a:cxnLst/>
              <a:rect l="0" t="0" r="0" b="0"/>
              <a:pathLst>
                <a:path w="210571" h="215546">
                  <a:moveTo>
                    <a:pt x="0" y="71555"/>
                  </a:moveTo>
                  <a:lnTo>
                    <a:pt x="2867" y="83291"/>
                  </a:lnTo>
                  <a:lnTo>
                    <a:pt x="5009" y="94419"/>
                  </a:lnTo>
                  <a:lnTo>
                    <a:pt x="6616" y="106013"/>
                  </a:lnTo>
                  <a:lnTo>
                    <a:pt x="7970" y="118001"/>
                  </a:lnTo>
                  <a:lnTo>
                    <a:pt x="9467" y="130013"/>
                  </a:lnTo>
                  <a:lnTo>
                    <a:pt x="11318" y="141816"/>
                  </a:lnTo>
                  <a:lnTo>
                    <a:pt x="13557" y="153343"/>
                  </a:lnTo>
                  <a:lnTo>
                    <a:pt x="16138" y="164611"/>
                  </a:lnTo>
                  <a:lnTo>
                    <a:pt x="18987" y="175670"/>
                  </a:lnTo>
                  <a:lnTo>
                    <a:pt x="22037" y="186571"/>
                  </a:lnTo>
                  <a:lnTo>
                    <a:pt x="25230" y="197357"/>
                  </a:lnTo>
                  <a:lnTo>
                    <a:pt x="28506" y="207969"/>
                  </a:lnTo>
                  <a:lnTo>
                    <a:pt x="31253" y="215203"/>
                  </a:lnTo>
                  <a:lnTo>
                    <a:pt x="32538" y="215545"/>
                  </a:lnTo>
                  <a:lnTo>
                    <a:pt x="32316" y="211067"/>
                  </a:lnTo>
                  <a:lnTo>
                    <a:pt x="30973" y="203878"/>
                  </a:lnTo>
                  <a:lnTo>
                    <a:pt x="28877" y="195048"/>
                  </a:lnTo>
                  <a:lnTo>
                    <a:pt x="26291" y="184939"/>
                  </a:lnTo>
                  <a:lnTo>
                    <a:pt x="23392" y="173779"/>
                  </a:lnTo>
                  <a:lnTo>
                    <a:pt x="20453" y="161795"/>
                  </a:lnTo>
                  <a:lnTo>
                    <a:pt x="17855" y="149196"/>
                  </a:lnTo>
                  <a:lnTo>
                    <a:pt x="15773" y="136150"/>
                  </a:lnTo>
                  <a:lnTo>
                    <a:pt x="14204" y="122791"/>
                  </a:lnTo>
                  <a:lnTo>
                    <a:pt x="13068" y="109214"/>
                  </a:lnTo>
                  <a:lnTo>
                    <a:pt x="12270" y="95492"/>
                  </a:lnTo>
                  <a:lnTo>
                    <a:pt x="11886" y="81836"/>
                  </a:lnTo>
                  <a:lnTo>
                    <a:pt x="12151" y="68587"/>
                  </a:lnTo>
                  <a:lnTo>
                    <a:pt x="13149" y="55901"/>
                  </a:lnTo>
                  <a:lnTo>
                    <a:pt x="14971" y="43925"/>
                  </a:lnTo>
                  <a:lnTo>
                    <a:pt x="17797" y="32874"/>
                  </a:lnTo>
                  <a:lnTo>
                    <a:pt x="21635" y="22787"/>
                  </a:lnTo>
                  <a:lnTo>
                    <a:pt x="26671" y="14030"/>
                  </a:lnTo>
                  <a:lnTo>
                    <a:pt x="33333" y="7351"/>
                  </a:lnTo>
                  <a:lnTo>
                    <a:pt x="41701" y="2971"/>
                  </a:lnTo>
                  <a:lnTo>
                    <a:pt x="51405" y="657"/>
                  </a:lnTo>
                  <a:lnTo>
                    <a:pt x="61827" y="0"/>
                  </a:lnTo>
                  <a:lnTo>
                    <a:pt x="72534" y="606"/>
                  </a:lnTo>
                  <a:lnTo>
                    <a:pt x="83144" y="2619"/>
                  </a:lnTo>
                  <a:lnTo>
                    <a:pt x="93260" y="6697"/>
                  </a:lnTo>
                  <a:lnTo>
                    <a:pt x="102726" y="13026"/>
                  </a:lnTo>
                  <a:lnTo>
                    <a:pt x="111573" y="21208"/>
                  </a:lnTo>
                  <a:lnTo>
                    <a:pt x="119909" y="30533"/>
                  </a:lnTo>
                  <a:lnTo>
                    <a:pt x="127855" y="40477"/>
                  </a:lnTo>
                  <a:lnTo>
                    <a:pt x="135516" y="50897"/>
                  </a:lnTo>
                  <a:lnTo>
                    <a:pt x="142975" y="61944"/>
                  </a:lnTo>
                  <a:lnTo>
                    <a:pt x="150289" y="73663"/>
                  </a:lnTo>
                  <a:lnTo>
                    <a:pt x="157337" y="85819"/>
                  </a:lnTo>
                  <a:lnTo>
                    <a:pt x="163844" y="97986"/>
                  </a:lnTo>
                  <a:lnTo>
                    <a:pt x="169702" y="109915"/>
                  </a:lnTo>
                  <a:lnTo>
                    <a:pt x="174957" y="121536"/>
                  </a:lnTo>
                  <a:lnTo>
                    <a:pt x="179720" y="132873"/>
                  </a:lnTo>
                  <a:lnTo>
                    <a:pt x="184110" y="143976"/>
                  </a:lnTo>
                  <a:lnTo>
                    <a:pt x="188272" y="154832"/>
                  </a:lnTo>
                  <a:lnTo>
                    <a:pt x="192883" y="166635"/>
                  </a:lnTo>
                  <a:lnTo>
                    <a:pt x="199468" y="182658"/>
                  </a:lnTo>
                  <a:lnTo>
                    <a:pt x="210570" y="208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66418" y="527363"/>
              <a:ext cx="448474" cy="481202"/>
            </a:xfrm>
            <a:custGeom>
              <a:avLst/>
              <a:gdLst/>
              <a:ahLst/>
              <a:cxnLst/>
              <a:rect l="0" t="0" r="0" b="0"/>
              <a:pathLst>
                <a:path w="448474" h="481202">
                  <a:moveTo>
                    <a:pt x="347441" y="196931"/>
                  </a:moveTo>
                  <a:lnTo>
                    <a:pt x="353375" y="191064"/>
                  </a:lnTo>
                  <a:lnTo>
                    <a:pt x="359580" y="185499"/>
                  </a:lnTo>
                  <a:lnTo>
                    <a:pt x="366671" y="179700"/>
                  </a:lnTo>
                  <a:lnTo>
                    <a:pt x="374439" y="173620"/>
                  </a:lnTo>
                  <a:lnTo>
                    <a:pt x="382437" y="167290"/>
                  </a:lnTo>
                  <a:lnTo>
                    <a:pt x="390373" y="160752"/>
                  </a:lnTo>
                  <a:lnTo>
                    <a:pt x="397975" y="153731"/>
                  </a:lnTo>
                  <a:lnTo>
                    <a:pt x="404919" y="145652"/>
                  </a:lnTo>
                  <a:lnTo>
                    <a:pt x="411094" y="136283"/>
                  </a:lnTo>
                  <a:lnTo>
                    <a:pt x="416238" y="125550"/>
                  </a:lnTo>
                  <a:lnTo>
                    <a:pt x="419870" y="113363"/>
                  </a:lnTo>
                  <a:lnTo>
                    <a:pt x="421863" y="99838"/>
                  </a:lnTo>
                  <a:lnTo>
                    <a:pt x="422236" y="85536"/>
                  </a:lnTo>
                  <a:lnTo>
                    <a:pt x="420975" y="71330"/>
                  </a:lnTo>
                  <a:lnTo>
                    <a:pt x="418234" y="57713"/>
                  </a:lnTo>
                  <a:lnTo>
                    <a:pt x="414124" y="44963"/>
                  </a:lnTo>
                  <a:lnTo>
                    <a:pt x="408625" y="33319"/>
                  </a:lnTo>
                  <a:lnTo>
                    <a:pt x="401855" y="22799"/>
                  </a:lnTo>
                  <a:lnTo>
                    <a:pt x="394040" y="13735"/>
                  </a:lnTo>
                  <a:lnTo>
                    <a:pt x="385424" y="6841"/>
                  </a:lnTo>
                  <a:lnTo>
                    <a:pt x="376222" y="2318"/>
                  </a:lnTo>
                  <a:lnTo>
                    <a:pt x="366604" y="76"/>
                  </a:lnTo>
                  <a:lnTo>
                    <a:pt x="356694" y="0"/>
                  </a:lnTo>
                  <a:lnTo>
                    <a:pt x="346589" y="1803"/>
                  </a:lnTo>
                  <a:lnTo>
                    <a:pt x="336516" y="5266"/>
                  </a:lnTo>
                  <a:lnTo>
                    <a:pt x="326825" y="10322"/>
                  </a:lnTo>
                  <a:lnTo>
                    <a:pt x="317682" y="16792"/>
                  </a:lnTo>
                  <a:lnTo>
                    <a:pt x="309237" y="24404"/>
                  </a:lnTo>
                  <a:lnTo>
                    <a:pt x="301710" y="32883"/>
                  </a:lnTo>
                  <a:lnTo>
                    <a:pt x="295134" y="42002"/>
                  </a:lnTo>
                  <a:lnTo>
                    <a:pt x="289547" y="51905"/>
                  </a:lnTo>
                  <a:lnTo>
                    <a:pt x="285085" y="63070"/>
                  </a:lnTo>
                  <a:lnTo>
                    <a:pt x="281716" y="75654"/>
                  </a:lnTo>
                  <a:lnTo>
                    <a:pt x="279435" y="89360"/>
                  </a:lnTo>
                  <a:lnTo>
                    <a:pt x="278345" y="103631"/>
                  </a:lnTo>
                  <a:lnTo>
                    <a:pt x="278388" y="118078"/>
                  </a:lnTo>
                  <a:lnTo>
                    <a:pt x="279382" y="132355"/>
                  </a:lnTo>
                  <a:lnTo>
                    <a:pt x="281112" y="146087"/>
                  </a:lnTo>
                  <a:lnTo>
                    <a:pt x="283388" y="159134"/>
                  </a:lnTo>
                  <a:lnTo>
                    <a:pt x="286221" y="171538"/>
                  </a:lnTo>
                  <a:lnTo>
                    <a:pt x="289799" y="183415"/>
                  </a:lnTo>
                  <a:lnTo>
                    <a:pt x="294179" y="194878"/>
                  </a:lnTo>
                  <a:lnTo>
                    <a:pt x="299595" y="205545"/>
                  </a:lnTo>
                  <a:lnTo>
                    <a:pt x="306520" y="214578"/>
                  </a:lnTo>
                  <a:lnTo>
                    <a:pt x="315064" y="221638"/>
                  </a:lnTo>
                  <a:lnTo>
                    <a:pt x="324717" y="226378"/>
                  </a:lnTo>
                  <a:lnTo>
                    <a:pt x="334574" y="228211"/>
                  </a:lnTo>
                  <a:lnTo>
                    <a:pt x="344083" y="227106"/>
                  </a:lnTo>
                  <a:lnTo>
                    <a:pt x="352904" y="223465"/>
                  </a:lnTo>
                  <a:lnTo>
                    <a:pt x="360750" y="217833"/>
                  </a:lnTo>
                  <a:lnTo>
                    <a:pt x="367577" y="210719"/>
                  </a:lnTo>
                  <a:lnTo>
                    <a:pt x="373516" y="202541"/>
                  </a:lnTo>
                  <a:lnTo>
                    <a:pt x="378755" y="193617"/>
                  </a:lnTo>
                  <a:lnTo>
                    <a:pt x="383468" y="184171"/>
                  </a:lnTo>
                  <a:lnTo>
                    <a:pt x="387636" y="174204"/>
                  </a:lnTo>
                  <a:lnTo>
                    <a:pt x="391065" y="163520"/>
                  </a:lnTo>
                  <a:lnTo>
                    <a:pt x="393731" y="152160"/>
                  </a:lnTo>
                  <a:lnTo>
                    <a:pt x="396596" y="143380"/>
                  </a:lnTo>
                  <a:lnTo>
                    <a:pt x="400356" y="141343"/>
                  </a:lnTo>
                  <a:lnTo>
                    <a:pt x="404116" y="145032"/>
                  </a:lnTo>
                  <a:lnTo>
                    <a:pt x="407673" y="152531"/>
                  </a:lnTo>
                  <a:lnTo>
                    <a:pt x="411115" y="162595"/>
                  </a:lnTo>
                  <a:lnTo>
                    <a:pt x="414520" y="174632"/>
                  </a:lnTo>
                  <a:lnTo>
                    <a:pt x="417928" y="188210"/>
                  </a:lnTo>
                  <a:lnTo>
                    <a:pt x="421354" y="202792"/>
                  </a:lnTo>
                  <a:lnTo>
                    <a:pt x="424800" y="217753"/>
                  </a:lnTo>
                  <a:lnTo>
                    <a:pt x="428263" y="232717"/>
                  </a:lnTo>
                  <a:lnTo>
                    <a:pt x="431740" y="247534"/>
                  </a:lnTo>
                  <a:lnTo>
                    <a:pt x="435226" y="262172"/>
                  </a:lnTo>
                  <a:lnTo>
                    <a:pt x="438716" y="276655"/>
                  </a:lnTo>
                  <a:lnTo>
                    <a:pt x="442042" y="291180"/>
                  </a:lnTo>
                  <a:lnTo>
                    <a:pt x="444896" y="306085"/>
                  </a:lnTo>
                  <a:lnTo>
                    <a:pt x="447138" y="321513"/>
                  </a:lnTo>
                  <a:lnTo>
                    <a:pt x="448473" y="336961"/>
                  </a:lnTo>
                  <a:lnTo>
                    <a:pt x="448387" y="351421"/>
                  </a:lnTo>
                  <a:lnTo>
                    <a:pt x="446728" y="364402"/>
                  </a:lnTo>
                  <a:lnTo>
                    <a:pt x="443494" y="375914"/>
                  </a:lnTo>
                  <a:lnTo>
                    <a:pt x="438658" y="386188"/>
                  </a:lnTo>
                  <a:lnTo>
                    <a:pt x="432363" y="395501"/>
                  </a:lnTo>
                  <a:lnTo>
                    <a:pt x="424713" y="403944"/>
                  </a:lnTo>
                  <a:lnTo>
                    <a:pt x="415685" y="411411"/>
                  </a:lnTo>
                  <a:lnTo>
                    <a:pt x="405382" y="417918"/>
                  </a:lnTo>
                  <a:lnTo>
                    <a:pt x="393703" y="423444"/>
                  </a:lnTo>
                  <a:lnTo>
                    <a:pt x="380275" y="427859"/>
                  </a:lnTo>
                  <a:lnTo>
                    <a:pt x="365058" y="431197"/>
                  </a:lnTo>
                  <a:lnTo>
                    <a:pt x="348449" y="433626"/>
                  </a:lnTo>
                  <a:lnTo>
                    <a:pt x="331083" y="435347"/>
                  </a:lnTo>
                  <a:lnTo>
                    <a:pt x="313400" y="436544"/>
                  </a:lnTo>
                  <a:lnTo>
                    <a:pt x="295460" y="437368"/>
                  </a:lnTo>
                  <a:lnTo>
                    <a:pt x="277050" y="437929"/>
                  </a:lnTo>
                  <a:lnTo>
                    <a:pt x="258073" y="438309"/>
                  </a:lnTo>
                  <a:lnTo>
                    <a:pt x="238567" y="438565"/>
                  </a:lnTo>
                  <a:lnTo>
                    <a:pt x="218625" y="438738"/>
                  </a:lnTo>
                  <a:lnTo>
                    <a:pt x="198358" y="438858"/>
                  </a:lnTo>
                  <a:lnTo>
                    <a:pt x="178017" y="439108"/>
                  </a:lnTo>
                  <a:lnTo>
                    <a:pt x="157980" y="439808"/>
                  </a:lnTo>
                  <a:lnTo>
                    <a:pt x="138434" y="441096"/>
                  </a:lnTo>
                  <a:lnTo>
                    <a:pt x="119546" y="442945"/>
                  </a:lnTo>
                  <a:lnTo>
                    <a:pt x="101550" y="445257"/>
                  </a:lnTo>
                  <a:lnTo>
                    <a:pt x="84488" y="447928"/>
                  </a:lnTo>
                  <a:lnTo>
                    <a:pt x="68573" y="451026"/>
                  </a:lnTo>
                  <a:lnTo>
                    <a:pt x="54248" y="454783"/>
                  </a:lnTo>
                  <a:lnTo>
                    <a:pt x="41620" y="459264"/>
                  </a:lnTo>
                  <a:lnTo>
                    <a:pt x="30784" y="464090"/>
                  </a:lnTo>
                  <a:lnTo>
                    <a:pt x="20934" y="468997"/>
                  </a:lnTo>
                  <a:lnTo>
                    <a:pt x="11204" y="474418"/>
                  </a:lnTo>
                  <a:lnTo>
                    <a:pt x="0" y="481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5292" y="449660"/>
              <a:ext cx="374547" cy="652791"/>
            </a:xfrm>
            <a:custGeom>
              <a:avLst/>
              <a:gdLst/>
              <a:ahLst/>
              <a:cxnLst/>
              <a:rect l="0" t="0" r="0" b="0"/>
              <a:pathLst>
                <a:path w="374547" h="652791">
                  <a:moveTo>
                    <a:pt x="153447" y="190406"/>
                  </a:moveTo>
                  <a:lnTo>
                    <a:pt x="156381" y="181605"/>
                  </a:lnTo>
                  <a:lnTo>
                    <a:pt x="159164" y="173258"/>
                  </a:lnTo>
                  <a:lnTo>
                    <a:pt x="162059" y="164555"/>
                  </a:lnTo>
                  <a:lnTo>
                    <a:pt x="164926" y="155261"/>
                  </a:lnTo>
                  <a:lnTo>
                    <a:pt x="167443" y="145118"/>
                  </a:lnTo>
                  <a:lnTo>
                    <a:pt x="169444" y="134077"/>
                  </a:lnTo>
                  <a:lnTo>
                    <a:pt x="170611" y="122411"/>
                  </a:lnTo>
                  <a:lnTo>
                    <a:pt x="170409" y="110589"/>
                  </a:lnTo>
                  <a:lnTo>
                    <a:pt x="168680" y="98899"/>
                  </a:lnTo>
                  <a:lnTo>
                    <a:pt x="165738" y="87442"/>
                  </a:lnTo>
                  <a:lnTo>
                    <a:pt x="162162" y="76217"/>
                  </a:lnTo>
                  <a:lnTo>
                    <a:pt x="158349" y="65189"/>
                  </a:lnTo>
                  <a:lnTo>
                    <a:pt x="154334" y="54479"/>
                  </a:lnTo>
                  <a:lnTo>
                    <a:pt x="149888" y="44353"/>
                  </a:lnTo>
                  <a:lnTo>
                    <a:pt x="144895" y="34913"/>
                  </a:lnTo>
                  <a:lnTo>
                    <a:pt x="139220" y="26268"/>
                  </a:lnTo>
                  <a:lnTo>
                    <a:pt x="132646" y="18607"/>
                  </a:lnTo>
                  <a:lnTo>
                    <a:pt x="125139" y="11945"/>
                  </a:lnTo>
                  <a:lnTo>
                    <a:pt x="116655" y="6471"/>
                  </a:lnTo>
                  <a:lnTo>
                    <a:pt x="107056" y="2616"/>
                  </a:lnTo>
                  <a:lnTo>
                    <a:pt x="96386" y="473"/>
                  </a:lnTo>
                  <a:lnTo>
                    <a:pt x="85136" y="0"/>
                  </a:lnTo>
                  <a:lnTo>
                    <a:pt x="74127" y="1194"/>
                  </a:lnTo>
                  <a:lnTo>
                    <a:pt x="63800" y="3885"/>
                  </a:lnTo>
                  <a:lnTo>
                    <a:pt x="54242" y="7792"/>
                  </a:lnTo>
                  <a:lnTo>
                    <a:pt x="45361" y="12623"/>
                  </a:lnTo>
                  <a:lnTo>
                    <a:pt x="37022" y="18131"/>
                  </a:lnTo>
                  <a:lnTo>
                    <a:pt x="29252" y="24285"/>
                  </a:lnTo>
                  <a:lnTo>
                    <a:pt x="22245" y="31246"/>
                  </a:lnTo>
                  <a:lnTo>
                    <a:pt x="16049" y="39046"/>
                  </a:lnTo>
                  <a:lnTo>
                    <a:pt x="10734" y="47742"/>
                  </a:lnTo>
                  <a:lnTo>
                    <a:pt x="6461" y="57490"/>
                  </a:lnTo>
                  <a:lnTo>
                    <a:pt x="3222" y="68273"/>
                  </a:lnTo>
                  <a:lnTo>
                    <a:pt x="1030" y="79939"/>
                  </a:lnTo>
                  <a:lnTo>
                    <a:pt x="0" y="92294"/>
                  </a:lnTo>
                  <a:lnTo>
                    <a:pt x="84" y="105156"/>
                  </a:lnTo>
                  <a:lnTo>
                    <a:pt x="1106" y="118214"/>
                  </a:lnTo>
                  <a:lnTo>
                    <a:pt x="2854" y="131054"/>
                  </a:lnTo>
                  <a:lnTo>
                    <a:pt x="5142" y="143462"/>
                  </a:lnTo>
                  <a:lnTo>
                    <a:pt x="7983" y="155250"/>
                  </a:lnTo>
                  <a:lnTo>
                    <a:pt x="11567" y="166174"/>
                  </a:lnTo>
                  <a:lnTo>
                    <a:pt x="15950" y="176176"/>
                  </a:lnTo>
                  <a:lnTo>
                    <a:pt x="21369" y="184876"/>
                  </a:lnTo>
                  <a:lnTo>
                    <a:pt x="28296" y="191517"/>
                  </a:lnTo>
                  <a:lnTo>
                    <a:pt x="36845" y="195867"/>
                  </a:lnTo>
                  <a:lnTo>
                    <a:pt x="46672" y="197991"/>
                  </a:lnTo>
                  <a:lnTo>
                    <a:pt x="57178" y="197987"/>
                  </a:lnTo>
                  <a:lnTo>
                    <a:pt x="67940" y="196130"/>
                  </a:lnTo>
                  <a:lnTo>
                    <a:pt x="78588" y="192632"/>
                  </a:lnTo>
                  <a:lnTo>
                    <a:pt x="88729" y="187551"/>
                  </a:lnTo>
                  <a:lnTo>
                    <a:pt x="98208" y="181065"/>
                  </a:lnTo>
                  <a:lnTo>
                    <a:pt x="106893" y="173442"/>
                  </a:lnTo>
                  <a:lnTo>
                    <a:pt x="114588" y="164956"/>
                  </a:lnTo>
                  <a:lnTo>
                    <a:pt x="121291" y="155846"/>
                  </a:lnTo>
                  <a:lnTo>
                    <a:pt x="127302" y="146458"/>
                  </a:lnTo>
                  <a:lnTo>
                    <a:pt x="133115" y="137236"/>
                  </a:lnTo>
                  <a:lnTo>
                    <a:pt x="139034" y="128450"/>
                  </a:lnTo>
                  <a:lnTo>
                    <a:pt x="145215" y="121701"/>
                  </a:lnTo>
                  <a:lnTo>
                    <a:pt x="151012" y="119363"/>
                  </a:lnTo>
                  <a:lnTo>
                    <a:pt x="155352" y="121693"/>
                  </a:lnTo>
                  <a:lnTo>
                    <a:pt x="158298" y="128075"/>
                  </a:lnTo>
                  <a:lnTo>
                    <a:pt x="160240" y="137667"/>
                  </a:lnTo>
                  <a:lnTo>
                    <a:pt x="161513" y="149823"/>
                  </a:lnTo>
                  <a:lnTo>
                    <a:pt x="162348" y="164182"/>
                  </a:lnTo>
                  <a:lnTo>
                    <a:pt x="162898" y="180362"/>
                  </a:lnTo>
                  <a:lnTo>
                    <a:pt x="163261" y="197957"/>
                  </a:lnTo>
                  <a:lnTo>
                    <a:pt x="163501" y="216600"/>
                  </a:lnTo>
                  <a:lnTo>
                    <a:pt x="163660" y="235996"/>
                  </a:lnTo>
                  <a:lnTo>
                    <a:pt x="163766" y="255919"/>
                  </a:lnTo>
                  <a:lnTo>
                    <a:pt x="163836" y="276208"/>
                  </a:lnTo>
                  <a:lnTo>
                    <a:pt x="163883" y="296737"/>
                  </a:lnTo>
                  <a:lnTo>
                    <a:pt x="163914" y="317100"/>
                  </a:lnTo>
                  <a:lnTo>
                    <a:pt x="163934" y="336626"/>
                  </a:lnTo>
                  <a:lnTo>
                    <a:pt x="163948" y="355029"/>
                  </a:lnTo>
                  <a:lnTo>
                    <a:pt x="163958" y="372676"/>
                  </a:lnTo>
                  <a:lnTo>
                    <a:pt x="163964" y="390366"/>
                  </a:lnTo>
                  <a:lnTo>
                    <a:pt x="163968" y="408562"/>
                  </a:lnTo>
                  <a:lnTo>
                    <a:pt x="163970" y="427056"/>
                  </a:lnTo>
                  <a:lnTo>
                    <a:pt x="163972" y="445180"/>
                  </a:lnTo>
                  <a:lnTo>
                    <a:pt x="163973" y="462570"/>
                  </a:lnTo>
                  <a:lnTo>
                    <a:pt x="163974" y="479502"/>
                  </a:lnTo>
                  <a:lnTo>
                    <a:pt x="163975" y="496697"/>
                  </a:lnTo>
                  <a:lnTo>
                    <a:pt x="163980" y="514558"/>
                  </a:lnTo>
                  <a:lnTo>
                    <a:pt x="164153" y="532994"/>
                  </a:lnTo>
                  <a:lnTo>
                    <a:pt x="164801" y="551610"/>
                  </a:lnTo>
                  <a:lnTo>
                    <a:pt x="166050" y="570138"/>
                  </a:lnTo>
                  <a:lnTo>
                    <a:pt x="167703" y="588480"/>
                  </a:lnTo>
                  <a:lnTo>
                    <a:pt x="169351" y="606628"/>
                  </a:lnTo>
                  <a:lnTo>
                    <a:pt x="170754" y="624569"/>
                  </a:lnTo>
                  <a:lnTo>
                    <a:pt x="171858" y="640821"/>
                  </a:lnTo>
                  <a:lnTo>
                    <a:pt x="173062" y="650976"/>
                  </a:lnTo>
                  <a:lnTo>
                    <a:pt x="175031" y="652790"/>
                  </a:lnTo>
                  <a:lnTo>
                    <a:pt x="177983" y="648841"/>
                  </a:lnTo>
                  <a:lnTo>
                    <a:pt x="181903" y="641640"/>
                  </a:lnTo>
                  <a:lnTo>
                    <a:pt x="186656" y="633120"/>
                  </a:lnTo>
                  <a:lnTo>
                    <a:pt x="192063" y="624354"/>
                  </a:lnTo>
                  <a:lnTo>
                    <a:pt x="197958" y="615786"/>
                  </a:lnTo>
                  <a:lnTo>
                    <a:pt x="204202" y="607542"/>
                  </a:lnTo>
                  <a:lnTo>
                    <a:pt x="210697" y="599606"/>
                  </a:lnTo>
                  <a:lnTo>
                    <a:pt x="217530" y="591759"/>
                  </a:lnTo>
                  <a:lnTo>
                    <a:pt x="224956" y="583632"/>
                  </a:lnTo>
                  <a:lnTo>
                    <a:pt x="233065" y="575051"/>
                  </a:lnTo>
                  <a:lnTo>
                    <a:pt x="241800" y="566334"/>
                  </a:lnTo>
                  <a:lnTo>
                    <a:pt x="251043" y="558167"/>
                  </a:lnTo>
                  <a:lnTo>
                    <a:pt x="260669" y="550899"/>
                  </a:lnTo>
                  <a:lnTo>
                    <a:pt x="270573" y="544545"/>
                  </a:lnTo>
                  <a:lnTo>
                    <a:pt x="280675" y="538970"/>
                  </a:lnTo>
                  <a:lnTo>
                    <a:pt x="290909" y="533994"/>
                  </a:lnTo>
                  <a:lnTo>
                    <a:pt x="301069" y="529295"/>
                  </a:lnTo>
                  <a:lnTo>
                    <a:pt x="310817" y="524439"/>
                  </a:lnTo>
                  <a:lnTo>
                    <a:pt x="320003" y="519201"/>
                  </a:lnTo>
                  <a:lnTo>
                    <a:pt x="328647" y="513544"/>
                  </a:lnTo>
                  <a:lnTo>
                    <a:pt x="336839" y="507521"/>
                  </a:lnTo>
                  <a:lnTo>
                    <a:pt x="344676" y="501218"/>
                  </a:lnTo>
                  <a:lnTo>
                    <a:pt x="351948" y="495015"/>
                  </a:lnTo>
                  <a:lnTo>
                    <a:pt x="358854" y="488959"/>
                  </a:lnTo>
                  <a:lnTo>
                    <a:pt x="366004" y="482520"/>
                  </a:lnTo>
                  <a:lnTo>
                    <a:pt x="374546" y="474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7886" y="482139"/>
              <a:ext cx="206709" cy="229951"/>
            </a:xfrm>
            <a:custGeom>
              <a:avLst/>
              <a:gdLst/>
              <a:ahLst/>
              <a:cxnLst/>
              <a:rect l="0" t="0" r="0" b="0"/>
              <a:pathLst>
                <a:path w="206709" h="229951">
                  <a:moveTo>
                    <a:pt x="27724" y="0"/>
                  </a:moveTo>
                  <a:lnTo>
                    <a:pt x="21924" y="5934"/>
                  </a:lnTo>
                  <a:lnTo>
                    <a:pt x="16999" y="12139"/>
                  </a:lnTo>
                  <a:lnTo>
                    <a:pt x="12501" y="19244"/>
                  </a:lnTo>
                  <a:lnTo>
                    <a:pt x="8453" y="27530"/>
                  </a:lnTo>
                  <a:lnTo>
                    <a:pt x="5088" y="37473"/>
                  </a:lnTo>
                  <a:lnTo>
                    <a:pt x="2484" y="49169"/>
                  </a:lnTo>
                  <a:lnTo>
                    <a:pt x="730" y="62247"/>
                  </a:lnTo>
                  <a:lnTo>
                    <a:pt x="0" y="76082"/>
                  </a:lnTo>
                  <a:lnTo>
                    <a:pt x="287" y="90229"/>
                  </a:lnTo>
                  <a:lnTo>
                    <a:pt x="1445" y="104301"/>
                  </a:lnTo>
                  <a:lnTo>
                    <a:pt x="3285" y="117894"/>
                  </a:lnTo>
                  <a:lnTo>
                    <a:pt x="5636" y="130848"/>
                  </a:lnTo>
                  <a:lnTo>
                    <a:pt x="8518" y="143189"/>
                  </a:lnTo>
                  <a:lnTo>
                    <a:pt x="12130" y="155025"/>
                  </a:lnTo>
                  <a:lnTo>
                    <a:pt x="16522" y="166469"/>
                  </a:lnTo>
                  <a:lnTo>
                    <a:pt x="21608" y="177462"/>
                  </a:lnTo>
                  <a:lnTo>
                    <a:pt x="27246" y="187779"/>
                  </a:lnTo>
                  <a:lnTo>
                    <a:pt x="33303" y="197347"/>
                  </a:lnTo>
                  <a:lnTo>
                    <a:pt x="39828" y="206078"/>
                  </a:lnTo>
                  <a:lnTo>
                    <a:pt x="47040" y="213797"/>
                  </a:lnTo>
                  <a:lnTo>
                    <a:pt x="55003" y="220493"/>
                  </a:lnTo>
                  <a:lnTo>
                    <a:pt x="63639" y="225820"/>
                  </a:lnTo>
                  <a:lnTo>
                    <a:pt x="72814" y="229044"/>
                  </a:lnTo>
                  <a:lnTo>
                    <a:pt x="82395" y="229950"/>
                  </a:lnTo>
                  <a:lnTo>
                    <a:pt x="92269" y="228778"/>
                  </a:lnTo>
                  <a:lnTo>
                    <a:pt x="102350" y="225941"/>
                  </a:lnTo>
                  <a:lnTo>
                    <a:pt x="112571" y="221846"/>
                  </a:lnTo>
                  <a:lnTo>
                    <a:pt x="122721" y="216675"/>
                  </a:lnTo>
                  <a:lnTo>
                    <a:pt x="132463" y="210390"/>
                  </a:lnTo>
                  <a:lnTo>
                    <a:pt x="141646" y="203056"/>
                  </a:lnTo>
                  <a:lnTo>
                    <a:pt x="150287" y="194845"/>
                  </a:lnTo>
                  <a:lnTo>
                    <a:pt x="158477" y="185956"/>
                  </a:lnTo>
                  <a:lnTo>
                    <a:pt x="166317" y="176568"/>
                  </a:lnTo>
                  <a:lnTo>
                    <a:pt x="173736" y="166822"/>
                  </a:lnTo>
                  <a:lnTo>
                    <a:pt x="180499" y="156827"/>
                  </a:lnTo>
                  <a:lnTo>
                    <a:pt x="186528" y="146651"/>
                  </a:lnTo>
                  <a:lnTo>
                    <a:pt x="191729" y="136020"/>
                  </a:lnTo>
                  <a:lnTo>
                    <a:pt x="195925" y="124359"/>
                  </a:lnTo>
                  <a:lnTo>
                    <a:pt x="199117" y="111438"/>
                  </a:lnTo>
                  <a:lnTo>
                    <a:pt x="201447" y="97505"/>
                  </a:lnTo>
                  <a:lnTo>
                    <a:pt x="203101" y="83081"/>
                  </a:lnTo>
                  <a:lnTo>
                    <a:pt x="204255" y="68541"/>
                  </a:lnTo>
                  <a:lnTo>
                    <a:pt x="205050" y="54462"/>
                  </a:lnTo>
                  <a:lnTo>
                    <a:pt x="205679" y="40220"/>
                  </a:lnTo>
                  <a:lnTo>
                    <a:pt x="206200" y="23452"/>
                  </a:lnTo>
                  <a:lnTo>
                    <a:pt x="2067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86409" y="470383"/>
              <a:ext cx="167740" cy="222327"/>
            </a:xfrm>
            <a:custGeom>
              <a:avLst/>
              <a:gdLst/>
              <a:ahLst/>
              <a:cxnLst/>
              <a:rect l="0" t="0" r="0" b="0"/>
              <a:pathLst>
                <a:path w="167740" h="222327">
                  <a:moveTo>
                    <a:pt x="1356" y="64398"/>
                  </a:moveTo>
                  <a:lnTo>
                    <a:pt x="7291" y="70199"/>
                  </a:lnTo>
                  <a:lnTo>
                    <a:pt x="13495" y="75123"/>
                  </a:lnTo>
                  <a:lnTo>
                    <a:pt x="20596" y="79621"/>
                  </a:lnTo>
                  <a:lnTo>
                    <a:pt x="28709" y="83669"/>
                  </a:lnTo>
                  <a:lnTo>
                    <a:pt x="38003" y="87034"/>
                  </a:lnTo>
                  <a:lnTo>
                    <a:pt x="48452" y="89643"/>
                  </a:lnTo>
                  <a:lnTo>
                    <a:pt x="59877" y="91570"/>
                  </a:lnTo>
                  <a:lnTo>
                    <a:pt x="72063" y="92948"/>
                  </a:lnTo>
                  <a:lnTo>
                    <a:pt x="84803" y="93906"/>
                  </a:lnTo>
                  <a:lnTo>
                    <a:pt x="97609" y="94227"/>
                  </a:lnTo>
                  <a:lnTo>
                    <a:pt x="109746" y="93387"/>
                  </a:lnTo>
                  <a:lnTo>
                    <a:pt x="120868" y="91190"/>
                  </a:lnTo>
                  <a:lnTo>
                    <a:pt x="130979" y="87748"/>
                  </a:lnTo>
                  <a:lnTo>
                    <a:pt x="140239" y="83296"/>
                  </a:lnTo>
                  <a:lnTo>
                    <a:pt x="148826" y="78074"/>
                  </a:lnTo>
                  <a:lnTo>
                    <a:pt x="156426" y="72128"/>
                  </a:lnTo>
                  <a:lnTo>
                    <a:pt x="162254" y="65313"/>
                  </a:lnTo>
                  <a:lnTo>
                    <a:pt x="166022" y="57625"/>
                  </a:lnTo>
                  <a:lnTo>
                    <a:pt x="167739" y="49344"/>
                  </a:lnTo>
                  <a:lnTo>
                    <a:pt x="167455" y="40941"/>
                  </a:lnTo>
                  <a:lnTo>
                    <a:pt x="165401" y="32701"/>
                  </a:lnTo>
                  <a:lnTo>
                    <a:pt x="161599" y="24880"/>
                  </a:lnTo>
                  <a:lnTo>
                    <a:pt x="155783" y="17781"/>
                  </a:lnTo>
                  <a:lnTo>
                    <a:pt x="147989" y="11499"/>
                  </a:lnTo>
                  <a:lnTo>
                    <a:pt x="138673" y="6282"/>
                  </a:lnTo>
                  <a:lnTo>
                    <a:pt x="128512" y="2600"/>
                  </a:lnTo>
                  <a:lnTo>
                    <a:pt x="117976" y="569"/>
                  </a:lnTo>
                  <a:lnTo>
                    <a:pt x="107311" y="0"/>
                  </a:lnTo>
                  <a:lnTo>
                    <a:pt x="96625" y="598"/>
                  </a:lnTo>
                  <a:lnTo>
                    <a:pt x="85963" y="2075"/>
                  </a:lnTo>
                  <a:lnTo>
                    <a:pt x="75498" y="4352"/>
                  </a:lnTo>
                  <a:lnTo>
                    <a:pt x="65538" y="7550"/>
                  </a:lnTo>
                  <a:lnTo>
                    <a:pt x="56205" y="11666"/>
                  </a:lnTo>
                  <a:lnTo>
                    <a:pt x="47462" y="16734"/>
                  </a:lnTo>
                  <a:lnTo>
                    <a:pt x="39202" y="22892"/>
                  </a:lnTo>
                  <a:lnTo>
                    <a:pt x="31315" y="30117"/>
                  </a:lnTo>
                  <a:lnTo>
                    <a:pt x="23864" y="38410"/>
                  </a:lnTo>
                  <a:lnTo>
                    <a:pt x="17080" y="47880"/>
                  </a:lnTo>
                  <a:lnTo>
                    <a:pt x="11042" y="58477"/>
                  </a:lnTo>
                  <a:lnTo>
                    <a:pt x="6003" y="70187"/>
                  </a:lnTo>
                  <a:lnTo>
                    <a:pt x="2450" y="83103"/>
                  </a:lnTo>
                  <a:lnTo>
                    <a:pt x="507" y="97155"/>
                  </a:lnTo>
                  <a:lnTo>
                    <a:pt x="0" y="111827"/>
                  </a:lnTo>
                  <a:lnTo>
                    <a:pt x="640" y="126288"/>
                  </a:lnTo>
                  <a:lnTo>
                    <a:pt x="2150" y="140081"/>
                  </a:lnTo>
                  <a:lnTo>
                    <a:pt x="4620" y="152950"/>
                  </a:lnTo>
                  <a:lnTo>
                    <a:pt x="8479" y="164675"/>
                  </a:lnTo>
                  <a:lnTo>
                    <a:pt x="13852" y="175258"/>
                  </a:lnTo>
                  <a:lnTo>
                    <a:pt x="20578" y="184705"/>
                  </a:lnTo>
                  <a:lnTo>
                    <a:pt x="28389" y="192920"/>
                  </a:lnTo>
                  <a:lnTo>
                    <a:pt x="37019" y="199966"/>
                  </a:lnTo>
                  <a:lnTo>
                    <a:pt x="46406" y="205870"/>
                  </a:lnTo>
                  <a:lnTo>
                    <a:pt x="56685" y="210546"/>
                  </a:lnTo>
                  <a:lnTo>
                    <a:pt x="67857" y="214064"/>
                  </a:lnTo>
                  <a:lnTo>
                    <a:pt x="79799" y="216614"/>
                  </a:lnTo>
                  <a:lnTo>
                    <a:pt x="92347" y="218418"/>
                  </a:lnTo>
                  <a:lnTo>
                    <a:pt x="105327" y="219671"/>
                  </a:lnTo>
                  <a:lnTo>
                    <a:pt x="118006" y="220533"/>
                  </a:lnTo>
                  <a:lnTo>
                    <a:pt x="130338" y="221214"/>
                  </a:lnTo>
                  <a:lnTo>
                    <a:pt x="143405" y="221777"/>
                  </a:lnTo>
                  <a:lnTo>
                    <a:pt x="159284" y="222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74285" y="455006"/>
              <a:ext cx="209091" cy="241879"/>
            </a:xfrm>
            <a:custGeom>
              <a:avLst/>
              <a:gdLst/>
              <a:ahLst/>
              <a:cxnLst/>
              <a:rect l="0" t="0" r="0" b="0"/>
              <a:pathLst>
                <a:path w="209091" h="241879">
                  <a:moveTo>
                    <a:pt x="166206" y="37661"/>
                  </a:moveTo>
                  <a:lnTo>
                    <a:pt x="160272" y="28994"/>
                  </a:lnTo>
                  <a:lnTo>
                    <a:pt x="154067" y="21928"/>
                  </a:lnTo>
                  <a:lnTo>
                    <a:pt x="146966" y="15827"/>
                  </a:lnTo>
                  <a:lnTo>
                    <a:pt x="138854" y="10598"/>
                  </a:lnTo>
                  <a:lnTo>
                    <a:pt x="129559" y="6384"/>
                  </a:lnTo>
                  <a:lnTo>
                    <a:pt x="119111" y="3183"/>
                  </a:lnTo>
                  <a:lnTo>
                    <a:pt x="107686" y="1015"/>
                  </a:lnTo>
                  <a:lnTo>
                    <a:pt x="95500" y="0"/>
                  </a:lnTo>
                  <a:lnTo>
                    <a:pt x="82759" y="98"/>
                  </a:lnTo>
                  <a:lnTo>
                    <a:pt x="69954" y="1299"/>
                  </a:lnTo>
                  <a:lnTo>
                    <a:pt x="57816" y="3699"/>
                  </a:lnTo>
                  <a:lnTo>
                    <a:pt x="46694" y="7244"/>
                  </a:lnTo>
                  <a:lnTo>
                    <a:pt x="36583" y="11911"/>
                  </a:lnTo>
                  <a:lnTo>
                    <a:pt x="27324" y="17793"/>
                  </a:lnTo>
                  <a:lnTo>
                    <a:pt x="18736" y="24824"/>
                  </a:lnTo>
                  <a:lnTo>
                    <a:pt x="11137" y="32816"/>
                  </a:lnTo>
                  <a:lnTo>
                    <a:pt x="5308" y="41551"/>
                  </a:lnTo>
                  <a:lnTo>
                    <a:pt x="1545" y="50828"/>
                  </a:lnTo>
                  <a:lnTo>
                    <a:pt x="0" y="60327"/>
                  </a:lnTo>
                  <a:lnTo>
                    <a:pt x="933" y="69624"/>
                  </a:lnTo>
                  <a:lnTo>
                    <a:pt x="4236" y="78495"/>
                  </a:lnTo>
                  <a:lnTo>
                    <a:pt x="9689" y="86586"/>
                  </a:lnTo>
                  <a:lnTo>
                    <a:pt x="17155" y="93342"/>
                  </a:lnTo>
                  <a:lnTo>
                    <a:pt x="26361" y="98588"/>
                  </a:lnTo>
                  <a:lnTo>
                    <a:pt x="37115" y="102467"/>
                  </a:lnTo>
                  <a:lnTo>
                    <a:pt x="49381" y="105244"/>
                  </a:lnTo>
                  <a:lnTo>
                    <a:pt x="62992" y="107195"/>
                  </a:lnTo>
                  <a:lnTo>
                    <a:pt x="77367" y="108713"/>
                  </a:lnTo>
                  <a:lnTo>
                    <a:pt x="91629" y="110280"/>
                  </a:lnTo>
                  <a:lnTo>
                    <a:pt x="105293" y="112163"/>
                  </a:lnTo>
                  <a:lnTo>
                    <a:pt x="118245" y="114583"/>
                  </a:lnTo>
                  <a:lnTo>
                    <a:pt x="130558" y="117812"/>
                  </a:lnTo>
                  <a:lnTo>
                    <a:pt x="142359" y="121907"/>
                  </a:lnTo>
                  <a:lnTo>
                    <a:pt x="153778" y="126606"/>
                  </a:lnTo>
                  <a:lnTo>
                    <a:pt x="164919" y="131444"/>
                  </a:lnTo>
                  <a:lnTo>
                    <a:pt x="175854" y="136152"/>
                  </a:lnTo>
                  <a:lnTo>
                    <a:pt x="186148" y="141125"/>
                  </a:lnTo>
                  <a:lnTo>
                    <a:pt x="194924" y="147287"/>
                  </a:lnTo>
                  <a:lnTo>
                    <a:pt x="201813" y="155062"/>
                  </a:lnTo>
                  <a:lnTo>
                    <a:pt x="206605" y="164235"/>
                  </a:lnTo>
                  <a:lnTo>
                    <a:pt x="209006" y="174235"/>
                  </a:lnTo>
                  <a:lnTo>
                    <a:pt x="209090" y="184626"/>
                  </a:lnTo>
                  <a:lnTo>
                    <a:pt x="206892" y="195008"/>
                  </a:lnTo>
                  <a:lnTo>
                    <a:pt x="202234" y="204965"/>
                  </a:lnTo>
                  <a:lnTo>
                    <a:pt x="195249" y="214312"/>
                  </a:lnTo>
                  <a:lnTo>
                    <a:pt x="186155" y="222737"/>
                  </a:lnTo>
                  <a:lnTo>
                    <a:pt x="175086" y="229725"/>
                  </a:lnTo>
                  <a:lnTo>
                    <a:pt x="162319" y="235125"/>
                  </a:lnTo>
                  <a:lnTo>
                    <a:pt x="148527" y="238938"/>
                  </a:lnTo>
                  <a:lnTo>
                    <a:pt x="134666" y="241140"/>
                  </a:lnTo>
                  <a:lnTo>
                    <a:pt x="121274" y="241878"/>
                  </a:lnTo>
                  <a:lnTo>
                    <a:pt x="108506" y="241257"/>
                  </a:lnTo>
                  <a:lnTo>
                    <a:pt x="96317" y="239254"/>
                  </a:lnTo>
                  <a:lnTo>
                    <a:pt x="84600" y="235984"/>
                  </a:lnTo>
                  <a:lnTo>
                    <a:pt x="73237" y="231672"/>
                  </a:lnTo>
                  <a:lnTo>
                    <a:pt x="62132" y="226561"/>
                  </a:lnTo>
                  <a:lnTo>
                    <a:pt x="51223" y="220875"/>
                  </a:lnTo>
                  <a:lnTo>
                    <a:pt x="40908" y="215087"/>
                  </a:lnTo>
                  <a:lnTo>
                    <a:pt x="31024" y="209356"/>
                  </a:lnTo>
                  <a:lnTo>
                    <a:pt x="20699" y="203181"/>
                  </a:lnTo>
                  <a:lnTo>
                    <a:pt x="8279" y="19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30004" y="261040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77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4" y="78559"/>
                  </a:lnTo>
                  <a:lnTo>
                    <a:pt x="177" y="96696"/>
                  </a:lnTo>
                  <a:lnTo>
                    <a:pt x="825" y="114557"/>
                  </a:lnTo>
                  <a:lnTo>
                    <a:pt x="2074" y="131232"/>
                  </a:lnTo>
                  <a:lnTo>
                    <a:pt x="3727" y="146677"/>
                  </a:lnTo>
                  <a:lnTo>
                    <a:pt x="5375" y="161343"/>
                  </a:lnTo>
                  <a:lnTo>
                    <a:pt x="6783" y="175613"/>
                  </a:lnTo>
                  <a:lnTo>
                    <a:pt x="8048" y="189706"/>
                  </a:lnTo>
                  <a:lnTo>
                    <a:pt x="9504" y="203730"/>
                  </a:lnTo>
                  <a:lnTo>
                    <a:pt x="11331" y="217742"/>
                  </a:lnTo>
                  <a:lnTo>
                    <a:pt x="13389" y="232090"/>
                  </a:lnTo>
                  <a:lnTo>
                    <a:pt x="15316" y="247395"/>
                  </a:lnTo>
                  <a:lnTo>
                    <a:pt x="16915" y="263907"/>
                  </a:lnTo>
                  <a:lnTo>
                    <a:pt x="18310" y="281234"/>
                  </a:lnTo>
                  <a:lnTo>
                    <a:pt x="19854" y="298556"/>
                  </a:lnTo>
                  <a:lnTo>
                    <a:pt x="21740" y="315396"/>
                  </a:lnTo>
                  <a:lnTo>
                    <a:pt x="23837" y="331787"/>
                  </a:lnTo>
                  <a:lnTo>
                    <a:pt x="25792" y="348085"/>
                  </a:lnTo>
                  <a:lnTo>
                    <a:pt x="27403" y="364507"/>
                  </a:lnTo>
                  <a:lnTo>
                    <a:pt x="28640" y="380373"/>
                  </a:lnTo>
                  <a:lnTo>
                    <a:pt x="29679" y="395746"/>
                  </a:lnTo>
                  <a:lnTo>
                    <a:pt x="30609" y="411981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72076" y="355797"/>
              <a:ext cx="305328" cy="9476"/>
            </a:xfrm>
            <a:custGeom>
              <a:avLst/>
              <a:gdLst/>
              <a:ahLst/>
              <a:cxnLst/>
              <a:rect l="0" t="0" r="0" b="0"/>
              <a:pathLst>
                <a:path w="305328" h="9476">
                  <a:moveTo>
                    <a:pt x="305327" y="0"/>
                  </a:moveTo>
                  <a:lnTo>
                    <a:pt x="296458" y="2867"/>
                  </a:lnTo>
                  <a:lnTo>
                    <a:pt x="287472" y="5009"/>
                  </a:lnTo>
                  <a:lnTo>
                    <a:pt x="277472" y="6612"/>
                  </a:lnTo>
                  <a:lnTo>
                    <a:pt x="266318" y="7792"/>
                  </a:lnTo>
                  <a:lnTo>
                    <a:pt x="253859" y="8641"/>
                  </a:lnTo>
                  <a:lnTo>
                    <a:pt x="240142" y="9234"/>
                  </a:lnTo>
                  <a:lnTo>
                    <a:pt x="225206" y="9475"/>
                  </a:lnTo>
                  <a:lnTo>
                    <a:pt x="208981" y="9111"/>
                  </a:lnTo>
                  <a:lnTo>
                    <a:pt x="191550" y="8056"/>
                  </a:lnTo>
                  <a:lnTo>
                    <a:pt x="173117" y="6534"/>
                  </a:lnTo>
                  <a:lnTo>
                    <a:pt x="153914" y="4974"/>
                  </a:lnTo>
                  <a:lnTo>
                    <a:pt x="134154" y="3630"/>
                  </a:lnTo>
                  <a:lnTo>
                    <a:pt x="114326" y="2577"/>
                  </a:lnTo>
                  <a:lnTo>
                    <a:pt x="95168" y="1796"/>
                  </a:lnTo>
                  <a:lnTo>
                    <a:pt x="77039" y="1236"/>
                  </a:lnTo>
                  <a:lnTo>
                    <a:pt x="60341" y="842"/>
                  </a:lnTo>
                  <a:lnTo>
                    <a:pt x="43959" y="527"/>
                  </a:lnTo>
                  <a:lnTo>
                    <a:pt x="25338" y="2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93851" y="524253"/>
              <a:ext cx="25667" cy="168457"/>
            </a:xfrm>
            <a:custGeom>
              <a:avLst/>
              <a:gdLst/>
              <a:ahLst/>
              <a:cxnLst/>
              <a:rect l="0" t="0" r="0" b="0"/>
              <a:pathLst>
                <a:path w="25667" h="168457">
                  <a:moveTo>
                    <a:pt x="4609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8" y="44463"/>
                  </a:lnTo>
                  <a:lnTo>
                    <a:pt x="4212" y="54259"/>
                  </a:lnTo>
                  <a:lnTo>
                    <a:pt x="6549" y="64446"/>
                  </a:lnTo>
                  <a:lnTo>
                    <a:pt x="8724" y="75268"/>
                  </a:lnTo>
                  <a:lnTo>
                    <a:pt x="10517" y="86803"/>
                  </a:lnTo>
                  <a:lnTo>
                    <a:pt x="12057" y="98820"/>
                  </a:lnTo>
                  <a:lnTo>
                    <a:pt x="13705" y="110886"/>
                  </a:lnTo>
                  <a:lnTo>
                    <a:pt x="15664" y="122729"/>
                  </a:lnTo>
                  <a:lnTo>
                    <a:pt x="17821" y="133821"/>
                  </a:lnTo>
                  <a:lnTo>
                    <a:pt x="20043" y="144384"/>
                  </a:lnTo>
                  <a:lnTo>
                    <a:pt x="22528" y="155344"/>
                  </a:lnTo>
                  <a:lnTo>
                    <a:pt x="2566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87931" y="355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1606" y="440025"/>
              <a:ext cx="157786" cy="232369"/>
            </a:xfrm>
            <a:custGeom>
              <a:avLst/>
              <a:gdLst/>
              <a:ahLst/>
              <a:cxnLst/>
              <a:rect l="0" t="0" r="0" b="0"/>
              <a:pathLst>
                <a:path w="157786" h="232369">
                  <a:moveTo>
                    <a:pt x="118480" y="31585"/>
                  </a:moveTo>
                  <a:lnTo>
                    <a:pt x="106812" y="31786"/>
                  </a:lnTo>
                  <a:lnTo>
                    <a:pt x="96323" y="33707"/>
                  </a:lnTo>
                  <a:lnTo>
                    <a:pt x="86022" y="37592"/>
                  </a:lnTo>
                  <a:lnTo>
                    <a:pt x="75720" y="42999"/>
                  </a:lnTo>
                  <a:lnTo>
                    <a:pt x="65377" y="49300"/>
                  </a:lnTo>
                  <a:lnTo>
                    <a:pt x="54992" y="56055"/>
                  </a:lnTo>
                  <a:lnTo>
                    <a:pt x="44736" y="63346"/>
                  </a:lnTo>
                  <a:lnTo>
                    <a:pt x="34927" y="71667"/>
                  </a:lnTo>
                  <a:lnTo>
                    <a:pt x="25710" y="81229"/>
                  </a:lnTo>
                  <a:lnTo>
                    <a:pt x="17386" y="92106"/>
                  </a:lnTo>
                  <a:lnTo>
                    <a:pt x="10473" y="104396"/>
                  </a:lnTo>
                  <a:lnTo>
                    <a:pt x="5131" y="117994"/>
                  </a:lnTo>
                  <a:lnTo>
                    <a:pt x="1528" y="132347"/>
                  </a:lnTo>
                  <a:lnTo>
                    <a:pt x="0" y="146587"/>
                  </a:lnTo>
                  <a:lnTo>
                    <a:pt x="530" y="160227"/>
                  </a:lnTo>
                  <a:lnTo>
                    <a:pt x="2815" y="172993"/>
                  </a:lnTo>
                  <a:lnTo>
                    <a:pt x="6474" y="184647"/>
                  </a:lnTo>
                  <a:lnTo>
                    <a:pt x="11157" y="195184"/>
                  </a:lnTo>
                  <a:lnTo>
                    <a:pt x="16739" y="204599"/>
                  </a:lnTo>
                  <a:lnTo>
                    <a:pt x="23308" y="212792"/>
                  </a:lnTo>
                  <a:lnTo>
                    <a:pt x="30841" y="219819"/>
                  </a:lnTo>
                  <a:lnTo>
                    <a:pt x="39356" y="225541"/>
                  </a:lnTo>
                  <a:lnTo>
                    <a:pt x="48982" y="229563"/>
                  </a:lnTo>
                  <a:lnTo>
                    <a:pt x="59679" y="231819"/>
                  </a:lnTo>
                  <a:lnTo>
                    <a:pt x="71117" y="232368"/>
                  </a:lnTo>
                  <a:lnTo>
                    <a:pt x="82787" y="231224"/>
                  </a:lnTo>
                  <a:lnTo>
                    <a:pt x="94371" y="228562"/>
                  </a:lnTo>
                  <a:lnTo>
                    <a:pt x="105587" y="224505"/>
                  </a:lnTo>
                  <a:lnTo>
                    <a:pt x="116120" y="219042"/>
                  </a:lnTo>
                  <a:lnTo>
                    <a:pt x="125860" y="212286"/>
                  </a:lnTo>
                  <a:lnTo>
                    <a:pt x="134553" y="204140"/>
                  </a:lnTo>
                  <a:lnTo>
                    <a:pt x="141720" y="194238"/>
                  </a:lnTo>
                  <a:lnTo>
                    <a:pt x="147246" y="182541"/>
                  </a:lnTo>
                  <a:lnTo>
                    <a:pt x="151314" y="169449"/>
                  </a:lnTo>
                  <a:lnTo>
                    <a:pt x="154219" y="155598"/>
                  </a:lnTo>
                  <a:lnTo>
                    <a:pt x="156246" y="141432"/>
                  </a:lnTo>
                  <a:lnTo>
                    <a:pt x="157475" y="127176"/>
                  </a:lnTo>
                  <a:lnTo>
                    <a:pt x="157785" y="112926"/>
                  </a:lnTo>
                  <a:lnTo>
                    <a:pt x="157177" y="98722"/>
                  </a:lnTo>
                  <a:lnTo>
                    <a:pt x="155618" y="84897"/>
                  </a:lnTo>
                  <a:lnTo>
                    <a:pt x="152968" y="72059"/>
                  </a:lnTo>
                  <a:lnTo>
                    <a:pt x="149258" y="60459"/>
                  </a:lnTo>
                  <a:lnTo>
                    <a:pt x="144646" y="50024"/>
                  </a:lnTo>
                  <a:lnTo>
                    <a:pt x="139335" y="40546"/>
                  </a:lnTo>
                  <a:lnTo>
                    <a:pt x="133513" y="31807"/>
                  </a:lnTo>
                  <a:lnTo>
                    <a:pt x="127634" y="23910"/>
                  </a:lnTo>
                  <a:lnTo>
                    <a:pt x="121831" y="16508"/>
                  </a:lnTo>
                  <a:lnTo>
                    <a:pt x="115598" y="8946"/>
                  </a:lnTo>
                  <a:lnTo>
                    <a:pt x="1079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03786" y="429044"/>
              <a:ext cx="242156" cy="242609"/>
            </a:xfrm>
            <a:custGeom>
              <a:avLst/>
              <a:gdLst/>
              <a:ahLst/>
              <a:cxnLst/>
              <a:rect l="0" t="0" r="0" b="0"/>
              <a:pathLst>
                <a:path w="242156" h="242609">
                  <a:moveTo>
                    <a:pt x="0" y="74152"/>
                  </a:moveTo>
                  <a:lnTo>
                    <a:pt x="5867" y="80086"/>
                  </a:lnTo>
                  <a:lnTo>
                    <a:pt x="11431" y="86291"/>
                  </a:lnTo>
                  <a:lnTo>
                    <a:pt x="17231" y="93387"/>
                  </a:lnTo>
                  <a:lnTo>
                    <a:pt x="23312" y="101327"/>
                  </a:lnTo>
                  <a:lnTo>
                    <a:pt x="29642" y="109974"/>
                  </a:lnTo>
                  <a:lnTo>
                    <a:pt x="36165" y="119173"/>
                  </a:lnTo>
                  <a:lnTo>
                    <a:pt x="42669" y="128945"/>
                  </a:lnTo>
                  <a:lnTo>
                    <a:pt x="48803" y="139483"/>
                  </a:lnTo>
                  <a:lnTo>
                    <a:pt x="54412" y="150825"/>
                  </a:lnTo>
                  <a:lnTo>
                    <a:pt x="59669" y="162711"/>
                  </a:lnTo>
                  <a:lnTo>
                    <a:pt x="64965" y="174689"/>
                  </a:lnTo>
                  <a:lnTo>
                    <a:pt x="70523" y="186491"/>
                  </a:lnTo>
                  <a:lnTo>
                    <a:pt x="76070" y="198195"/>
                  </a:lnTo>
                  <a:lnTo>
                    <a:pt x="80962" y="210119"/>
                  </a:lnTo>
                  <a:lnTo>
                    <a:pt x="84855" y="222371"/>
                  </a:lnTo>
                  <a:lnTo>
                    <a:pt x="86853" y="232548"/>
                  </a:lnTo>
                  <a:lnTo>
                    <a:pt x="86397" y="237134"/>
                  </a:lnTo>
                  <a:lnTo>
                    <a:pt x="84622" y="236405"/>
                  </a:lnTo>
                  <a:lnTo>
                    <a:pt x="82184" y="231666"/>
                  </a:lnTo>
                  <a:lnTo>
                    <a:pt x="79366" y="223665"/>
                  </a:lnTo>
                  <a:lnTo>
                    <a:pt x="76312" y="213038"/>
                  </a:lnTo>
                  <a:lnTo>
                    <a:pt x="73103" y="200559"/>
                  </a:lnTo>
                  <a:lnTo>
                    <a:pt x="69793" y="187067"/>
                  </a:lnTo>
                  <a:lnTo>
                    <a:pt x="66421" y="173110"/>
                  </a:lnTo>
                  <a:lnTo>
                    <a:pt x="63172" y="158812"/>
                  </a:lnTo>
                  <a:lnTo>
                    <a:pt x="60370" y="143994"/>
                  </a:lnTo>
                  <a:lnTo>
                    <a:pt x="58157" y="128584"/>
                  </a:lnTo>
                  <a:lnTo>
                    <a:pt x="56672" y="112792"/>
                  </a:lnTo>
                  <a:lnTo>
                    <a:pt x="56125" y="97030"/>
                  </a:lnTo>
                  <a:lnTo>
                    <a:pt x="56540" y="81544"/>
                  </a:lnTo>
                  <a:lnTo>
                    <a:pt x="57956" y="66720"/>
                  </a:lnTo>
                  <a:lnTo>
                    <a:pt x="60501" y="53143"/>
                  </a:lnTo>
                  <a:lnTo>
                    <a:pt x="64143" y="41020"/>
                  </a:lnTo>
                  <a:lnTo>
                    <a:pt x="68875" y="30388"/>
                  </a:lnTo>
                  <a:lnTo>
                    <a:pt x="74800" y="21304"/>
                  </a:lnTo>
                  <a:lnTo>
                    <a:pt x="81861" y="13643"/>
                  </a:lnTo>
                  <a:lnTo>
                    <a:pt x="89872" y="7479"/>
                  </a:lnTo>
                  <a:lnTo>
                    <a:pt x="98620" y="3153"/>
                  </a:lnTo>
                  <a:lnTo>
                    <a:pt x="107905" y="690"/>
                  </a:lnTo>
                  <a:lnTo>
                    <a:pt x="117410" y="0"/>
                  </a:lnTo>
                  <a:lnTo>
                    <a:pt x="126711" y="1048"/>
                  </a:lnTo>
                  <a:lnTo>
                    <a:pt x="135594" y="3642"/>
                  </a:lnTo>
                  <a:lnTo>
                    <a:pt x="144032" y="7483"/>
                  </a:lnTo>
                  <a:lnTo>
                    <a:pt x="152086" y="12270"/>
                  </a:lnTo>
                  <a:lnTo>
                    <a:pt x="159839" y="17753"/>
                  </a:lnTo>
                  <a:lnTo>
                    <a:pt x="167369" y="24060"/>
                  </a:lnTo>
                  <a:lnTo>
                    <a:pt x="174740" y="31657"/>
                  </a:lnTo>
                  <a:lnTo>
                    <a:pt x="181999" y="40692"/>
                  </a:lnTo>
                  <a:lnTo>
                    <a:pt x="189180" y="50862"/>
                  </a:lnTo>
                  <a:lnTo>
                    <a:pt x="196309" y="61606"/>
                  </a:lnTo>
                  <a:lnTo>
                    <a:pt x="203397" y="72541"/>
                  </a:lnTo>
                  <a:lnTo>
                    <a:pt x="210293" y="83645"/>
                  </a:lnTo>
                  <a:lnTo>
                    <a:pt x="216696" y="95159"/>
                  </a:lnTo>
                  <a:lnTo>
                    <a:pt x="222479" y="107200"/>
                  </a:lnTo>
                  <a:lnTo>
                    <a:pt x="227515" y="119743"/>
                  </a:lnTo>
                  <a:lnTo>
                    <a:pt x="231599" y="132702"/>
                  </a:lnTo>
                  <a:lnTo>
                    <a:pt x="234716" y="145981"/>
                  </a:lnTo>
                  <a:lnTo>
                    <a:pt x="236995" y="159492"/>
                  </a:lnTo>
                  <a:lnTo>
                    <a:pt x="238616" y="173169"/>
                  </a:lnTo>
                  <a:lnTo>
                    <a:pt x="239747" y="186943"/>
                  </a:lnTo>
                  <a:lnTo>
                    <a:pt x="240527" y="200172"/>
                  </a:lnTo>
                  <a:lnTo>
                    <a:pt x="241145" y="212941"/>
                  </a:lnTo>
                  <a:lnTo>
                    <a:pt x="241656" y="226372"/>
                  </a:lnTo>
                  <a:lnTo>
                    <a:pt x="242155" y="242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39996" y="393921"/>
              <a:ext cx="187511" cy="299815"/>
            </a:xfrm>
            <a:custGeom>
              <a:avLst/>
              <a:gdLst/>
              <a:ahLst/>
              <a:cxnLst/>
              <a:rect l="0" t="0" r="0" b="0"/>
              <a:pathLst>
                <a:path w="187511" h="299815">
                  <a:moveTo>
                    <a:pt x="179686" y="35575"/>
                  </a:moveTo>
                  <a:lnTo>
                    <a:pt x="173819" y="29708"/>
                  </a:lnTo>
                  <a:lnTo>
                    <a:pt x="168254" y="24143"/>
                  </a:lnTo>
                  <a:lnTo>
                    <a:pt x="162441" y="18353"/>
                  </a:lnTo>
                  <a:lnTo>
                    <a:pt x="155842" y="12618"/>
                  </a:lnTo>
                  <a:lnTo>
                    <a:pt x="147567" y="7585"/>
                  </a:lnTo>
                  <a:lnTo>
                    <a:pt x="137289" y="3573"/>
                  </a:lnTo>
                  <a:lnTo>
                    <a:pt x="125482" y="893"/>
                  </a:lnTo>
                  <a:lnTo>
                    <a:pt x="113106" y="0"/>
                  </a:lnTo>
                  <a:lnTo>
                    <a:pt x="100787" y="961"/>
                  </a:lnTo>
                  <a:lnTo>
                    <a:pt x="88774" y="3540"/>
                  </a:lnTo>
                  <a:lnTo>
                    <a:pt x="77108" y="7397"/>
                  </a:lnTo>
                  <a:lnTo>
                    <a:pt x="65753" y="12212"/>
                  </a:lnTo>
                  <a:lnTo>
                    <a:pt x="54808" y="17882"/>
                  </a:lnTo>
                  <a:lnTo>
                    <a:pt x="44516" y="24511"/>
                  </a:lnTo>
                  <a:lnTo>
                    <a:pt x="34962" y="32079"/>
                  </a:lnTo>
                  <a:lnTo>
                    <a:pt x="26239" y="40448"/>
                  </a:lnTo>
                  <a:lnTo>
                    <a:pt x="18525" y="49444"/>
                  </a:lnTo>
                  <a:lnTo>
                    <a:pt x="11827" y="58904"/>
                  </a:lnTo>
                  <a:lnTo>
                    <a:pt x="6328" y="68697"/>
                  </a:lnTo>
                  <a:lnTo>
                    <a:pt x="2457" y="78725"/>
                  </a:lnTo>
                  <a:lnTo>
                    <a:pt x="308" y="88904"/>
                  </a:lnTo>
                  <a:lnTo>
                    <a:pt x="0" y="98858"/>
                  </a:lnTo>
                  <a:lnTo>
                    <a:pt x="1838" y="107936"/>
                  </a:lnTo>
                  <a:lnTo>
                    <a:pt x="5783" y="115845"/>
                  </a:lnTo>
                  <a:lnTo>
                    <a:pt x="11686" y="122308"/>
                  </a:lnTo>
                  <a:lnTo>
                    <a:pt x="19461" y="126900"/>
                  </a:lnTo>
                  <a:lnTo>
                    <a:pt x="28872" y="129588"/>
                  </a:lnTo>
                  <a:lnTo>
                    <a:pt x="39597" y="130954"/>
                  </a:lnTo>
                  <a:lnTo>
                    <a:pt x="51311" y="131963"/>
                  </a:lnTo>
                  <a:lnTo>
                    <a:pt x="63738" y="133209"/>
                  </a:lnTo>
                  <a:lnTo>
                    <a:pt x="76504" y="134899"/>
                  </a:lnTo>
                  <a:lnTo>
                    <a:pt x="89147" y="137040"/>
                  </a:lnTo>
                  <a:lnTo>
                    <a:pt x="101427" y="139563"/>
                  </a:lnTo>
                  <a:lnTo>
                    <a:pt x="113300" y="142547"/>
                  </a:lnTo>
                  <a:lnTo>
                    <a:pt x="124813" y="146220"/>
                  </a:lnTo>
                  <a:lnTo>
                    <a:pt x="136038" y="150655"/>
                  </a:lnTo>
                  <a:lnTo>
                    <a:pt x="146883" y="155937"/>
                  </a:lnTo>
                  <a:lnTo>
                    <a:pt x="157100" y="162238"/>
                  </a:lnTo>
                  <a:lnTo>
                    <a:pt x="166591" y="169558"/>
                  </a:lnTo>
                  <a:lnTo>
                    <a:pt x="174931" y="177915"/>
                  </a:lnTo>
                  <a:lnTo>
                    <a:pt x="181323" y="187427"/>
                  </a:lnTo>
                  <a:lnTo>
                    <a:pt x="185502" y="198044"/>
                  </a:lnTo>
                  <a:lnTo>
                    <a:pt x="187510" y="209427"/>
                  </a:lnTo>
                  <a:lnTo>
                    <a:pt x="187428" y="221060"/>
                  </a:lnTo>
                  <a:lnTo>
                    <a:pt x="185517" y="232617"/>
                  </a:lnTo>
                  <a:lnTo>
                    <a:pt x="181983" y="243817"/>
                  </a:lnTo>
                  <a:lnTo>
                    <a:pt x="176879" y="254338"/>
                  </a:lnTo>
                  <a:lnTo>
                    <a:pt x="170377" y="264074"/>
                  </a:lnTo>
                  <a:lnTo>
                    <a:pt x="162744" y="272934"/>
                  </a:lnTo>
                  <a:lnTo>
                    <a:pt x="154250" y="280747"/>
                  </a:lnTo>
                  <a:lnTo>
                    <a:pt x="145121" y="287514"/>
                  </a:lnTo>
                  <a:lnTo>
                    <a:pt x="135212" y="293061"/>
                  </a:lnTo>
                  <a:lnTo>
                    <a:pt x="124043" y="296964"/>
                  </a:lnTo>
                  <a:lnTo>
                    <a:pt x="111452" y="299145"/>
                  </a:lnTo>
                  <a:lnTo>
                    <a:pt x="97571" y="299814"/>
                  </a:lnTo>
                  <a:lnTo>
                    <a:pt x="82650" y="299283"/>
                  </a:lnTo>
                  <a:lnTo>
                    <a:pt x="66967" y="297859"/>
                  </a:lnTo>
                  <a:lnTo>
                    <a:pt x="51497" y="295948"/>
                  </a:lnTo>
                  <a:lnTo>
                    <a:pt x="36384" y="293861"/>
                  </a:lnTo>
                  <a:lnTo>
                    <a:pt x="20302" y="291421"/>
                  </a:lnTo>
                  <a:lnTo>
                    <a:pt x="702" y="288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33007" y="471610"/>
              <a:ext cx="18345" cy="231628"/>
            </a:xfrm>
            <a:custGeom>
              <a:avLst/>
              <a:gdLst/>
              <a:ahLst/>
              <a:cxnLst/>
              <a:rect l="0" t="0" r="0" b="0"/>
              <a:pathLst>
                <a:path w="18345" h="231628">
                  <a:moveTo>
                    <a:pt x="7815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6" y="63102"/>
                  </a:lnTo>
                  <a:lnTo>
                    <a:pt x="2067" y="76039"/>
                  </a:lnTo>
                  <a:lnTo>
                    <a:pt x="4079" y="89320"/>
                  </a:lnTo>
                  <a:lnTo>
                    <a:pt x="6537" y="102846"/>
                  </a:lnTo>
                  <a:lnTo>
                    <a:pt x="9152" y="116707"/>
                  </a:lnTo>
                  <a:lnTo>
                    <a:pt x="11520" y="131158"/>
                  </a:lnTo>
                  <a:lnTo>
                    <a:pt x="13442" y="146277"/>
                  </a:lnTo>
                  <a:lnTo>
                    <a:pt x="14903" y="161630"/>
                  </a:lnTo>
                  <a:lnTo>
                    <a:pt x="16124" y="178076"/>
                  </a:lnTo>
                  <a:lnTo>
                    <a:pt x="17210" y="199297"/>
                  </a:lnTo>
                  <a:lnTo>
                    <a:pt x="1834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19765" y="3031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25050" y="442174"/>
              <a:ext cx="200043" cy="251603"/>
            </a:xfrm>
            <a:custGeom>
              <a:avLst/>
              <a:gdLst/>
              <a:ahLst/>
              <a:cxnLst/>
              <a:rect l="0" t="0" r="0" b="0"/>
              <a:pathLst>
                <a:path w="200043" h="251603">
                  <a:moveTo>
                    <a:pt x="0" y="61022"/>
                  </a:moveTo>
                  <a:lnTo>
                    <a:pt x="2934" y="75758"/>
                  </a:lnTo>
                  <a:lnTo>
                    <a:pt x="5716" y="90309"/>
                  </a:lnTo>
                  <a:lnTo>
                    <a:pt x="8616" y="106095"/>
                  </a:lnTo>
                  <a:lnTo>
                    <a:pt x="11656" y="122810"/>
                  </a:lnTo>
                  <a:lnTo>
                    <a:pt x="14822" y="139655"/>
                  </a:lnTo>
                  <a:lnTo>
                    <a:pt x="18085" y="156130"/>
                  </a:lnTo>
                  <a:lnTo>
                    <a:pt x="21424" y="171920"/>
                  </a:lnTo>
                  <a:lnTo>
                    <a:pt x="24815" y="186742"/>
                  </a:lnTo>
                  <a:lnTo>
                    <a:pt x="28239" y="200561"/>
                  </a:lnTo>
                  <a:lnTo>
                    <a:pt x="31521" y="213669"/>
                  </a:lnTo>
                  <a:lnTo>
                    <a:pt x="34345" y="226559"/>
                  </a:lnTo>
                  <a:lnTo>
                    <a:pt x="36575" y="239441"/>
                  </a:lnTo>
                  <a:lnTo>
                    <a:pt x="38205" y="249066"/>
                  </a:lnTo>
                  <a:lnTo>
                    <a:pt x="39013" y="251602"/>
                  </a:lnTo>
                  <a:lnTo>
                    <a:pt x="38713" y="248872"/>
                  </a:lnTo>
                  <a:lnTo>
                    <a:pt x="37447" y="242649"/>
                  </a:lnTo>
                  <a:lnTo>
                    <a:pt x="35468" y="233631"/>
                  </a:lnTo>
                  <a:lnTo>
                    <a:pt x="32993" y="222317"/>
                  </a:lnTo>
                  <a:lnTo>
                    <a:pt x="30179" y="209212"/>
                  </a:lnTo>
                  <a:lnTo>
                    <a:pt x="27136" y="194769"/>
                  </a:lnTo>
                  <a:lnTo>
                    <a:pt x="23939" y="179367"/>
                  </a:lnTo>
                  <a:lnTo>
                    <a:pt x="20638" y="163455"/>
                  </a:lnTo>
                  <a:lnTo>
                    <a:pt x="17267" y="147549"/>
                  </a:lnTo>
                  <a:lnTo>
                    <a:pt x="13856" y="131925"/>
                  </a:lnTo>
                  <a:lnTo>
                    <a:pt x="10582" y="116654"/>
                  </a:lnTo>
                  <a:lnTo>
                    <a:pt x="7762" y="101706"/>
                  </a:lnTo>
                  <a:lnTo>
                    <a:pt x="5542" y="87027"/>
                  </a:lnTo>
                  <a:lnTo>
                    <a:pt x="4223" y="72879"/>
                  </a:lnTo>
                  <a:lnTo>
                    <a:pt x="4319" y="59823"/>
                  </a:lnTo>
                  <a:lnTo>
                    <a:pt x="5980" y="48077"/>
                  </a:lnTo>
                  <a:lnTo>
                    <a:pt x="9045" y="37544"/>
                  </a:lnTo>
                  <a:lnTo>
                    <a:pt x="13237" y="28001"/>
                  </a:lnTo>
                  <a:lnTo>
                    <a:pt x="18285" y="19222"/>
                  </a:lnTo>
                  <a:lnTo>
                    <a:pt x="24282" y="11495"/>
                  </a:lnTo>
                  <a:lnTo>
                    <a:pt x="31664" y="5581"/>
                  </a:lnTo>
                  <a:lnTo>
                    <a:pt x="40551" y="1756"/>
                  </a:lnTo>
                  <a:lnTo>
                    <a:pt x="50619" y="0"/>
                  </a:lnTo>
                  <a:lnTo>
                    <a:pt x="61295" y="259"/>
                  </a:lnTo>
                  <a:lnTo>
                    <a:pt x="72179" y="2292"/>
                  </a:lnTo>
                  <a:lnTo>
                    <a:pt x="83079" y="5909"/>
                  </a:lnTo>
                  <a:lnTo>
                    <a:pt x="93924" y="11070"/>
                  </a:lnTo>
                  <a:lnTo>
                    <a:pt x="104692" y="17615"/>
                  </a:lnTo>
                  <a:lnTo>
                    <a:pt x="115228" y="25447"/>
                  </a:lnTo>
                  <a:lnTo>
                    <a:pt x="125236" y="34606"/>
                  </a:lnTo>
                  <a:lnTo>
                    <a:pt x="134597" y="44986"/>
                  </a:lnTo>
                  <a:lnTo>
                    <a:pt x="143189" y="56210"/>
                  </a:lnTo>
                  <a:lnTo>
                    <a:pt x="150814" y="67736"/>
                  </a:lnTo>
                  <a:lnTo>
                    <a:pt x="157462" y="79232"/>
                  </a:lnTo>
                  <a:lnTo>
                    <a:pt x="163266" y="90729"/>
                  </a:lnTo>
                  <a:lnTo>
                    <a:pt x="168406" y="102515"/>
                  </a:lnTo>
                  <a:lnTo>
                    <a:pt x="173053" y="114741"/>
                  </a:lnTo>
                  <a:lnTo>
                    <a:pt x="177346" y="127411"/>
                  </a:lnTo>
                  <a:lnTo>
                    <a:pt x="181390" y="140455"/>
                  </a:lnTo>
                  <a:lnTo>
                    <a:pt x="185257" y="153787"/>
                  </a:lnTo>
                  <a:lnTo>
                    <a:pt x="188851" y="167298"/>
                  </a:lnTo>
                  <a:lnTo>
                    <a:pt x="192267" y="182513"/>
                  </a:lnTo>
                  <a:lnTo>
                    <a:pt x="195808" y="204121"/>
                  </a:lnTo>
                  <a:lnTo>
                    <a:pt x="200042" y="240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95157" y="413923"/>
              <a:ext cx="198475" cy="289315"/>
            </a:xfrm>
            <a:custGeom>
              <a:avLst/>
              <a:gdLst/>
              <a:ahLst/>
              <a:cxnLst/>
              <a:rect l="0" t="0" r="0" b="0"/>
              <a:pathLst>
                <a:path w="198475" h="289315">
                  <a:moveTo>
                    <a:pt x="166888" y="162972"/>
                  </a:moveTo>
                  <a:lnTo>
                    <a:pt x="163954" y="154171"/>
                  </a:lnTo>
                  <a:lnTo>
                    <a:pt x="161172" y="145824"/>
                  </a:lnTo>
                  <a:lnTo>
                    <a:pt x="158273" y="137121"/>
                  </a:lnTo>
                  <a:lnTo>
                    <a:pt x="155232" y="127827"/>
                  </a:lnTo>
                  <a:lnTo>
                    <a:pt x="152068" y="117684"/>
                  </a:lnTo>
                  <a:lnTo>
                    <a:pt x="148803" y="106643"/>
                  </a:lnTo>
                  <a:lnTo>
                    <a:pt x="145466" y="94977"/>
                  </a:lnTo>
                  <a:lnTo>
                    <a:pt x="142074" y="83155"/>
                  </a:lnTo>
                  <a:lnTo>
                    <a:pt x="138640" y="71470"/>
                  </a:lnTo>
                  <a:lnTo>
                    <a:pt x="135014" y="60186"/>
                  </a:lnTo>
                  <a:lnTo>
                    <a:pt x="130893" y="49608"/>
                  </a:lnTo>
                  <a:lnTo>
                    <a:pt x="126150" y="39830"/>
                  </a:lnTo>
                  <a:lnTo>
                    <a:pt x="120659" y="30772"/>
                  </a:lnTo>
                  <a:lnTo>
                    <a:pt x="114216" y="22294"/>
                  </a:lnTo>
                  <a:lnTo>
                    <a:pt x="106804" y="14271"/>
                  </a:lnTo>
                  <a:lnTo>
                    <a:pt x="98556" y="7237"/>
                  </a:lnTo>
                  <a:lnTo>
                    <a:pt x="89649" y="2329"/>
                  </a:lnTo>
                  <a:lnTo>
                    <a:pt x="80256" y="0"/>
                  </a:lnTo>
                  <a:lnTo>
                    <a:pt x="70679" y="234"/>
                  </a:lnTo>
                  <a:lnTo>
                    <a:pt x="61330" y="2901"/>
                  </a:lnTo>
                  <a:lnTo>
                    <a:pt x="52420" y="7664"/>
                  </a:lnTo>
                  <a:lnTo>
                    <a:pt x="44133" y="14249"/>
                  </a:lnTo>
                  <a:lnTo>
                    <a:pt x="36713" y="22548"/>
                  </a:lnTo>
                  <a:lnTo>
                    <a:pt x="30203" y="32349"/>
                  </a:lnTo>
                  <a:lnTo>
                    <a:pt x="24492" y="43520"/>
                  </a:lnTo>
                  <a:lnTo>
                    <a:pt x="19414" y="56073"/>
                  </a:lnTo>
                  <a:lnTo>
                    <a:pt x="14813" y="69889"/>
                  </a:lnTo>
                  <a:lnTo>
                    <a:pt x="10721" y="84743"/>
                  </a:lnTo>
                  <a:lnTo>
                    <a:pt x="7344" y="100392"/>
                  </a:lnTo>
                  <a:lnTo>
                    <a:pt x="4738" y="116618"/>
                  </a:lnTo>
                  <a:lnTo>
                    <a:pt x="2818" y="133090"/>
                  </a:lnTo>
                  <a:lnTo>
                    <a:pt x="1446" y="149374"/>
                  </a:lnTo>
                  <a:lnTo>
                    <a:pt x="490" y="165252"/>
                  </a:lnTo>
                  <a:lnTo>
                    <a:pt x="0" y="180694"/>
                  </a:lnTo>
                  <a:lnTo>
                    <a:pt x="196" y="195757"/>
                  </a:lnTo>
                  <a:lnTo>
                    <a:pt x="1147" y="210517"/>
                  </a:lnTo>
                  <a:lnTo>
                    <a:pt x="2938" y="224889"/>
                  </a:lnTo>
                  <a:lnTo>
                    <a:pt x="5743" y="238627"/>
                  </a:lnTo>
                  <a:lnTo>
                    <a:pt x="9562" y="251627"/>
                  </a:lnTo>
                  <a:lnTo>
                    <a:pt x="14416" y="263136"/>
                  </a:lnTo>
                  <a:lnTo>
                    <a:pt x="20424" y="271745"/>
                  </a:lnTo>
                  <a:lnTo>
                    <a:pt x="27534" y="276929"/>
                  </a:lnTo>
                  <a:lnTo>
                    <a:pt x="35410" y="278797"/>
                  </a:lnTo>
                  <a:lnTo>
                    <a:pt x="43533" y="277633"/>
                  </a:lnTo>
                  <a:lnTo>
                    <a:pt x="51583" y="273921"/>
                  </a:lnTo>
                  <a:lnTo>
                    <a:pt x="59274" y="268060"/>
                  </a:lnTo>
                  <a:lnTo>
                    <a:pt x="66285" y="260257"/>
                  </a:lnTo>
                  <a:lnTo>
                    <a:pt x="72512" y="250796"/>
                  </a:lnTo>
                  <a:lnTo>
                    <a:pt x="77863" y="240025"/>
                  </a:lnTo>
                  <a:lnTo>
                    <a:pt x="82167" y="228274"/>
                  </a:lnTo>
                  <a:lnTo>
                    <a:pt x="85439" y="215818"/>
                  </a:lnTo>
                  <a:lnTo>
                    <a:pt x="87994" y="203031"/>
                  </a:lnTo>
                  <a:lnTo>
                    <a:pt x="90333" y="190373"/>
                  </a:lnTo>
                  <a:lnTo>
                    <a:pt x="92759" y="178078"/>
                  </a:lnTo>
                  <a:lnTo>
                    <a:pt x="95222" y="166025"/>
                  </a:lnTo>
                  <a:lnTo>
                    <a:pt x="97423" y="153859"/>
                  </a:lnTo>
                  <a:lnTo>
                    <a:pt x="99214" y="141405"/>
                  </a:lnTo>
                  <a:lnTo>
                    <a:pt x="101075" y="129804"/>
                  </a:lnTo>
                  <a:lnTo>
                    <a:pt x="103903" y="122675"/>
                  </a:lnTo>
                  <a:lnTo>
                    <a:pt x="107533" y="122139"/>
                  </a:lnTo>
                  <a:lnTo>
                    <a:pt x="111186" y="126459"/>
                  </a:lnTo>
                  <a:lnTo>
                    <a:pt x="114705" y="134167"/>
                  </a:lnTo>
                  <a:lnTo>
                    <a:pt x="118149" y="144500"/>
                  </a:lnTo>
                  <a:lnTo>
                    <a:pt x="121577" y="156868"/>
                  </a:lnTo>
                  <a:lnTo>
                    <a:pt x="125179" y="170438"/>
                  </a:lnTo>
                  <a:lnTo>
                    <a:pt x="129272" y="184173"/>
                  </a:lnTo>
                  <a:lnTo>
                    <a:pt x="133987" y="197487"/>
                  </a:lnTo>
                  <a:lnTo>
                    <a:pt x="139286" y="210039"/>
                  </a:lnTo>
                  <a:lnTo>
                    <a:pt x="145067" y="221552"/>
                  </a:lnTo>
                  <a:lnTo>
                    <a:pt x="151216" y="232001"/>
                  </a:lnTo>
                  <a:lnTo>
                    <a:pt x="157632" y="241527"/>
                  </a:lnTo>
                  <a:lnTo>
                    <a:pt x="164238" y="250329"/>
                  </a:lnTo>
                  <a:lnTo>
                    <a:pt x="170966" y="258582"/>
                  </a:lnTo>
                  <a:lnTo>
                    <a:pt x="177474" y="266137"/>
                  </a:lnTo>
                  <a:lnTo>
                    <a:pt x="183774" y="273266"/>
                  </a:lnTo>
                  <a:lnTo>
                    <a:pt x="190421" y="280596"/>
                  </a:lnTo>
                  <a:lnTo>
                    <a:pt x="198474" y="289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22450" y="389489"/>
              <a:ext cx="206132" cy="289774"/>
            </a:xfrm>
            <a:custGeom>
              <a:avLst/>
              <a:gdLst/>
              <a:ahLst/>
              <a:cxnLst/>
              <a:rect l="0" t="0" r="0" b="0"/>
              <a:pathLst>
                <a:path w="206132" h="289774">
                  <a:moveTo>
                    <a:pt x="160777" y="18950"/>
                  </a:moveTo>
                  <a:lnTo>
                    <a:pt x="151909" y="13217"/>
                  </a:lnTo>
                  <a:lnTo>
                    <a:pt x="142921" y="8933"/>
                  </a:lnTo>
                  <a:lnTo>
                    <a:pt x="132922" y="5727"/>
                  </a:lnTo>
                  <a:lnTo>
                    <a:pt x="121768" y="3366"/>
                  </a:lnTo>
                  <a:lnTo>
                    <a:pt x="109307" y="1669"/>
                  </a:lnTo>
                  <a:lnTo>
                    <a:pt x="95611" y="483"/>
                  </a:lnTo>
                  <a:lnTo>
                    <a:pt x="81365" y="0"/>
                  </a:lnTo>
                  <a:lnTo>
                    <a:pt x="67733" y="728"/>
                  </a:lnTo>
                  <a:lnTo>
                    <a:pt x="55315" y="2848"/>
                  </a:lnTo>
                  <a:lnTo>
                    <a:pt x="44185" y="6237"/>
                  </a:lnTo>
                  <a:lnTo>
                    <a:pt x="34169" y="10654"/>
                  </a:lnTo>
                  <a:lnTo>
                    <a:pt x="25032" y="15856"/>
                  </a:lnTo>
                  <a:lnTo>
                    <a:pt x="16877" y="21959"/>
                  </a:lnTo>
                  <a:lnTo>
                    <a:pt x="10137" y="29412"/>
                  </a:lnTo>
                  <a:lnTo>
                    <a:pt x="4939" y="38346"/>
                  </a:lnTo>
                  <a:lnTo>
                    <a:pt x="1447" y="48447"/>
                  </a:lnTo>
                  <a:lnTo>
                    <a:pt x="0" y="59144"/>
                  </a:lnTo>
                  <a:lnTo>
                    <a:pt x="592" y="70033"/>
                  </a:lnTo>
                  <a:lnTo>
                    <a:pt x="3089" y="80598"/>
                  </a:lnTo>
                  <a:lnTo>
                    <a:pt x="7425" y="90152"/>
                  </a:lnTo>
                  <a:lnTo>
                    <a:pt x="13375" y="98423"/>
                  </a:lnTo>
                  <a:lnTo>
                    <a:pt x="20622" y="105483"/>
                  </a:lnTo>
                  <a:lnTo>
                    <a:pt x="28849" y="111549"/>
                  </a:lnTo>
                  <a:lnTo>
                    <a:pt x="37785" y="116856"/>
                  </a:lnTo>
                  <a:lnTo>
                    <a:pt x="47224" y="121611"/>
                  </a:lnTo>
                  <a:lnTo>
                    <a:pt x="57011" y="125973"/>
                  </a:lnTo>
                  <a:lnTo>
                    <a:pt x="67040" y="130062"/>
                  </a:lnTo>
                  <a:lnTo>
                    <a:pt x="77232" y="133964"/>
                  </a:lnTo>
                  <a:lnTo>
                    <a:pt x="87534" y="137737"/>
                  </a:lnTo>
                  <a:lnTo>
                    <a:pt x="97911" y="141429"/>
                  </a:lnTo>
                  <a:lnTo>
                    <a:pt x="108339" y="145230"/>
                  </a:lnTo>
                  <a:lnTo>
                    <a:pt x="118799" y="149467"/>
                  </a:lnTo>
                  <a:lnTo>
                    <a:pt x="129278" y="154283"/>
                  </a:lnTo>
                  <a:lnTo>
                    <a:pt x="139603" y="159654"/>
                  </a:lnTo>
                  <a:lnTo>
                    <a:pt x="149462" y="165484"/>
                  </a:lnTo>
                  <a:lnTo>
                    <a:pt x="158725" y="171670"/>
                  </a:lnTo>
                  <a:lnTo>
                    <a:pt x="167419" y="178281"/>
                  </a:lnTo>
                  <a:lnTo>
                    <a:pt x="175645" y="185550"/>
                  </a:lnTo>
                  <a:lnTo>
                    <a:pt x="183505" y="193556"/>
                  </a:lnTo>
                  <a:lnTo>
                    <a:pt x="190766" y="202391"/>
                  </a:lnTo>
                  <a:lnTo>
                    <a:pt x="196891" y="212231"/>
                  </a:lnTo>
                  <a:lnTo>
                    <a:pt x="201669" y="223067"/>
                  </a:lnTo>
                  <a:lnTo>
                    <a:pt x="204877" y="234429"/>
                  </a:lnTo>
                  <a:lnTo>
                    <a:pt x="206131" y="245515"/>
                  </a:lnTo>
                  <a:lnTo>
                    <a:pt x="205402" y="255884"/>
                  </a:lnTo>
                  <a:lnTo>
                    <a:pt x="202471" y="265131"/>
                  </a:lnTo>
                  <a:lnTo>
                    <a:pt x="196781" y="272738"/>
                  </a:lnTo>
                  <a:lnTo>
                    <a:pt x="188290" y="278590"/>
                  </a:lnTo>
                  <a:lnTo>
                    <a:pt x="177539" y="282893"/>
                  </a:lnTo>
                  <a:lnTo>
                    <a:pt x="165351" y="285962"/>
                  </a:lnTo>
                  <a:lnTo>
                    <a:pt x="152348" y="288104"/>
                  </a:lnTo>
                  <a:lnTo>
                    <a:pt x="139062" y="289411"/>
                  </a:lnTo>
                  <a:lnTo>
                    <a:pt x="126006" y="289773"/>
                  </a:lnTo>
                  <a:lnTo>
                    <a:pt x="113419" y="289201"/>
                  </a:lnTo>
                  <a:lnTo>
                    <a:pt x="101496" y="287666"/>
                  </a:lnTo>
                  <a:lnTo>
                    <a:pt x="90473" y="285033"/>
                  </a:lnTo>
                  <a:lnTo>
                    <a:pt x="80398" y="281342"/>
                  </a:lnTo>
                  <a:lnTo>
                    <a:pt x="71447" y="277064"/>
                  </a:lnTo>
                  <a:lnTo>
                    <a:pt x="63149" y="272592"/>
                  </a:lnTo>
                  <a:lnTo>
                    <a:pt x="54775" y="267534"/>
                  </a:lnTo>
                  <a:lnTo>
                    <a:pt x="44963" y="261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81844" y="461082"/>
              <a:ext cx="152992" cy="207936"/>
            </a:xfrm>
            <a:custGeom>
              <a:avLst/>
              <a:gdLst/>
              <a:ahLst/>
              <a:cxnLst/>
              <a:rect l="0" t="0" r="0" b="0"/>
              <a:pathLst>
                <a:path w="152992" h="207936">
                  <a:moveTo>
                    <a:pt x="27725" y="0"/>
                  </a:moveTo>
                  <a:lnTo>
                    <a:pt x="21925" y="6002"/>
                  </a:lnTo>
                  <a:lnTo>
                    <a:pt x="17000" y="12846"/>
                  </a:lnTo>
                  <a:lnTo>
                    <a:pt x="12502" y="21239"/>
                  </a:lnTo>
                  <a:lnTo>
                    <a:pt x="8454" y="31039"/>
                  </a:lnTo>
                  <a:lnTo>
                    <a:pt x="5089" y="42002"/>
                  </a:lnTo>
                  <a:lnTo>
                    <a:pt x="2485" y="53858"/>
                  </a:lnTo>
                  <a:lnTo>
                    <a:pt x="731" y="66208"/>
                  </a:lnTo>
                  <a:lnTo>
                    <a:pt x="0" y="78557"/>
                  </a:lnTo>
                  <a:lnTo>
                    <a:pt x="287" y="90632"/>
                  </a:lnTo>
                  <a:lnTo>
                    <a:pt x="1446" y="102364"/>
                  </a:lnTo>
                  <a:lnTo>
                    <a:pt x="3286" y="113781"/>
                  </a:lnTo>
                  <a:lnTo>
                    <a:pt x="5637" y="124945"/>
                  </a:lnTo>
                  <a:lnTo>
                    <a:pt x="8519" y="135919"/>
                  </a:lnTo>
                  <a:lnTo>
                    <a:pt x="12131" y="146754"/>
                  </a:lnTo>
                  <a:lnTo>
                    <a:pt x="16528" y="157488"/>
                  </a:lnTo>
                  <a:lnTo>
                    <a:pt x="21786" y="167986"/>
                  </a:lnTo>
                  <a:lnTo>
                    <a:pt x="28072" y="177963"/>
                  </a:lnTo>
                  <a:lnTo>
                    <a:pt x="35379" y="187289"/>
                  </a:lnTo>
                  <a:lnTo>
                    <a:pt x="43557" y="195517"/>
                  </a:lnTo>
                  <a:lnTo>
                    <a:pt x="52417" y="201833"/>
                  </a:lnTo>
                  <a:lnTo>
                    <a:pt x="61783" y="205961"/>
                  </a:lnTo>
                  <a:lnTo>
                    <a:pt x="71511" y="207935"/>
                  </a:lnTo>
                  <a:lnTo>
                    <a:pt x="81495" y="207829"/>
                  </a:lnTo>
                  <a:lnTo>
                    <a:pt x="91649" y="205899"/>
                  </a:lnTo>
                  <a:lnTo>
                    <a:pt x="101755" y="202182"/>
                  </a:lnTo>
                  <a:lnTo>
                    <a:pt x="111468" y="196423"/>
                  </a:lnTo>
                  <a:lnTo>
                    <a:pt x="120621" y="188663"/>
                  </a:lnTo>
                  <a:lnTo>
                    <a:pt x="128904" y="179200"/>
                  </a:lnTo>
                  <a:lnTo>
                    <a:pt x="135789" y="168408"/>
                  </a:lnTo>
                  <a:lnTo>
                    <a:pt x="141121" y="156631"/>
                  </a:lnTo>
                  <a:lnTo>
                    <a:pt x="145057" y="144149"/>
                  </a:lnTo>
                  <a:lnTo>
                    <a:pt x="147874" y="131171"/>
                  </a:lnTo>
                  <a:lnTo>
                    <a:pt x="149846" y="117852"/>
                  </a:lnTo>
                  <a:lnTo>
                    <a:pt x="151207" y="104299"/>
                  </a:lnTo>
                  <a:lnTo>
                    <a:pt x="152138" y="90587"/>
                  </a:lnTo>
                  <a:lnTo>
                    <a:pt x="152765" y="76781"/>
                  </a:lnTo>
                  <a:lnTo>
                    <a:pt x="152991" y="63331"/>
                  </a:lnTo>
                  <a:lnTo>
                    <a:pt x="152424" y="49644"/>
                  </a:lnTo>
                  <a:lnTo>
                    <a:pt x="149898" y="33401"/>
                  </a:lnTo>
                  <a:lnTo>
                    <a:pt x="14353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41195" y="457501"/>
              <a:ext cx="126343" cy="181702"/>
            </a:xfrm>
            <a:custGeom>
              <a:avLst/>
              <a:gdLst/>
              <a:ahLst/>
              <a:cxnLst/>
              <a:rect l="0" t="0" r="0" b="0"/>
              <a:pathLst>
                <a:path w="126343" h="181702">
                  <a:moveTo>
                    <a:pt x="0" y="98337"/>
                  </a:moveTo>
                  <a:lnTo>
                    <a:pt x="2933" y="112872"/>
                  </a:lnTo>
                  <a:lnTo>
                    <a:pt x="5715" y="125503"/>
                  </a:lnTo>
                  <a:lnTo>
                    <a:pt x="8616" y="137408"/>
                  </a:lnTo>
                  <a:lnTo>
                    <a:pt x="11656" y="148890"/>
                  </a:lnTo>
                  <a:lnTo>
                    <a:pt x="14821" y="160082"/>
                  </a:lnTo>
                  <a:lnTo>
                    <a:pt x="18090" y="170999"/>
                  </a:lnTo>
                  <a:lnTo>
                    <a:pt x="21601" y="179234"/>
                  </a:lnTo>
                  <a:lnTo>
                    <a:pt x="24662" y="181701"/>
                  </a:lnTo>
                  <a:lnTo>
                    <a:pt x="25822" y="179366"/>
                  </a:lnTo>
                  <a:lnTo>
                    <a:pt x="24879" y="173900"/>
                  </a:lnTo>
                  <a:lnTo>
                    <a:pt x="22357" y="166510"/>
                  </a:lnTo>
                  <a:lnTo>
                    <a:pt x="19000" y="157950"/>
                  </a:lnTo>
                  <a:lnTo>
                    <a:pt x="15309" y="148661"/>
                  </a:lnTo>
                  <a:lnTo>
                    <a:pt x="11700" y="138588"/>
                  </a:lnTo>
                  <a:lnTo>
                    <a:pt x="8581" y="127281"/>
                  </a:lnTo>
                  <a:lnTo>
                    <a:pt x="6116" y="114588"/>
                  </a:lnTo>
                  <a:lnTo>
                    <a:pt x="4274" y="100803"/>
                  </a:lnTo>
                  <a:lnTo>
                    <a:pt x="2947" y="86475"/>
                  </a:lnTo>
                  <a:lnTo>
                    <a:pt x="2026" y="71993"/>
                  </a:lnTo>
                  <a:lnTo>
                    <a:pt x="1896" y="57863"/>
                  </a:lnTo>
                  <a:lnTo>
                    <a:pt x="3398" y="44761"/>
                  </a:lnTo>
                  <a:lnTo>
                    <a:pt x="6861" y="32964"/>
                  </a:lnTo>
                  <a:lnTo>
                    <a:pt x="12307" y="22722"/>
                  </a:lnTo>
                  <a:lnTo>
                    <a:pt x="19708" y="14432"/>
                  </a:lnTo>
                  <a:lnTo>
                    <a:pt x="28832" y="8119"/>
                  </a:lnTo>
                  <a:lnTo>
                    <a:pt x="39178" y="3674"/>
                  </a:lnTo>
                  <a:lnTo>
                    <a:pt x="50098" y="1040"/>
                  </a:lnTo>
                  <a:lnTo>
                    <a:pt x="61171" y="0"/>
                  </a:lnTo>
                  <a:lnTo>
                    <a:pt x="72139" y="82"/>
                  </a:lnTo>
                  <a:lnTo>
                    <a:pt x="84091" y="660"/>
                  </a:lnTo>
                  <a:lnTo>
                    <a:pt x="100310" y="1779"/>
                  </a:lnTo>
                  <a:lnTo>
                    <a:pt x="126342" y="3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41237" y="418968"/>
              <a:ext cx="157928" cy="229532"/>
            </a:xfrm>
            <a:custGeom>
              <a:avLst/>
              <a:gdLst/>
              <a:ahLst/>
              <a:cxnLst/>
              <a:rect l="0" t="0" r="0" b="0"/>
              <a:pathLst>
                <a:path w="157928" h="229532">
                  <a:moveTo>
                    <a:pt x="0" y="63171"/>
                  </a:moveTo>
                  <a:lnTo>
                    <a:pt x="5800" y="74839"/>
                  </a:lnTo>
                  <a:lnTo>
                    <a:pt x="10724" y="85328"/>
                  </a:lnTo>
                  <a:lnTo>
                    <a:pt x="15227" y="95629"/>
                  </a:lnTo>
                  <a:lnTo>
                    <a:pt x="19448" y="105931"/>
                  </a:lnTo>
                  <a:lnTo>
                    <a:pt x="23461" y="116274"/>
                  </a:lnTo>
                  <a:lnTo>
                    <a:pt x="27327" y="126664"/>
                  </a:lnTo>
                  <a:lnTo>
                    <a:pt x="31252" y="137092"/>
                  </a:lnTo>
                  <a:lnTo>
                    <a:pt x="35576" y="147550"/>
                  </a:lnTo>
                  <a:lnTo>
                    <a:pt x="40451" y="158025"/>
                  </a:lnTo>
                  <a:lnTo>
                    <a:pt x="45863" y="168348"/>
                  </a:lnTo>
                  <a:lnTo>
                    <a:pt x="51720" y="178205"/>
                  </a:lnTo>
                  <a:lnTo>
                    <a:pt x="57920" y="187465"/>
                  </a:lnTo>
                  <a:lnTo>
                    <a:pt x="64371" y="196158"/>
                  </a:lnTo>
                  <a:lnTo>
                    <a:pt x="71001" y="204383"/>
                  </a:lnTo>
                  <a:lnTo>
                    <a:pt x="77759" y="212237"/>
                  </a:lnTo>
                  <a:lnTo>
                    <a:pt x="84771" y="219326"/>
                  </a:lnTo>
                  <a:lnTo>
                    <a:pt x="92318" y="224803"/>
                  </a:lnTo>
                  <a:lnTo>
                    <a:pt x="100494" y="228322"/>
                  </a:lnTo>
                  <a:lnTo>
                    <a:pt x="108766" y="229531"/>
                  </a:lnTo>
                  <a:lnTo>
                    <a:pt x="116100" y="227841"/>
                  </a:lnTo>
                  <a:lnTo>
                    <a:pt x="121991" y="223211"/>
                  </a:lnTo>
                  <a:lnTo>
                    <a:pt x="126434" y="215882"/>
                  </a:lnTo>
                  <a:lnTo>
                    <a:pt x="129658" y="206087"/>
                  </a:lnTo>
                  <a:lnTo>
                    <a:pt x="131940" y="194217"/>
                  </a:lnTo>
                  <a:lnTo>
                    <a:pt x="133695" y="181048"/>
                  </a:lnTo>
                  <a:lnTo>
                    <a:pt x="135431" y="167613"/>
                  </a:lnTo>
                  <a:lnTo>
                    <a:pt x="137419" y="154508"/>
                  </a:lnTo>
                  <a:lnTo>
                    <a:pt x="139572" y="141763"/>
                  </a:lnTo>
                  <a:lnTo>
                    <a:pt x="141558" y="129058"/>
                  </a:lnTo>
                  <a:lnTo>
                    <a:pt x="143193" y="116176"/>
                  </a:lnTo>
                  <a:lnTo>
                    <a:pt x="144611" y="103047"/>
                  </a:lnTo>
                  <a:lnTo>
                    <a:pt x="146169" y="89686"/>
                  </a:lnTo>
                  <a:lnTo>
                    <a:pt x="148064" y="76143"/>
                  </a:lnTo>
                  <a:lnTo>
                    <a:pt x="150176" y="62686"/>
                  </a:lnTo>
                  <a:lnTo>
                    <a:pt x="152363" y="48258"/>
                  </a:lnTo>
                  <a:lnTo>
                    <a:pt x="154818" y="2935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56413" y="428635"/>
              <a:ext cx="161281" cy="221961"/>
            </a:xfrm>
            <a:custGeom>
              <a:avLst/>
              <a:gdLst/>
              <a:ahLst/>
              <a:cxnLst/>
              <a:rect l="0" t="0" r="0" b="0"/>
              <a:pathLst>
                <a:path w="161281" h="221961">
                  <a:moveTo>
                    <a:pt x="16451" y="64032"/>
                  </a:moveTo>
                  <a:lnTo>
                    <a:pt x="22319" y="72767"/>
                  </a:lnTo>
                  <a:lnTo>
                    <a:pt x="27883" y="80473"/>
                  </a:lnTo>
                  <a:lnTo>
                    <a:pt x="33687" y="87871"/>
                  </a:lnTo>
                  <a:lnTo>
                    <a:pt x="39941" y="94959"/>
                  </a:lnTo>
                  <a:lnTo>
                    <a:pt x="46918" y="101489"/>
                  </a:lnTo>
                  <a:lnTo>
                    <a:pt x="54700" y="107362"/>
                  </a:lnTo>
                  <a:lnTo>
                    <a:pt x="63201" y="112627"/>
                  </a:lnTo>
                  <a:lnTo>
                    <a:pt x="72280" y="117397"/>
                  </a:lnTo>
                  <a:lnTo>
                    <a:pt x="81794" y="121783"/>
                  </a:lnTo>
                  <a:lnTo>
                    <a:pt x="91623" y="125559"/>
                  </a:lnTo>
                  <a:lnTo>
                    <a:pt x="101672" y="128191"/>
                  </a:lnTo>
                  <a:lnTo>
                    <a:pt x="111870" y="129470"/>
                  </a:lnTo>
                  <a:lnTo>
                    <a:pt x="122006" y="129175"/>
                  </a:lnTo>
                  <a:lnTo>
                    <a:pt x="131737" y="126925"/>
                  </a:lnTo>
                  <a:lnTo>
                    <a:pt x="140901" y="122698"/>
                  </a:lnTo>
                  <a:lnTo>
                    <a:pt x="149020" y="116606"/>
                  </a:lnTo>
                  <a:lnTo>
                    <a:pt x="155261" y="108704"/>
                  </a:lnTo>
                  <a:lnTo>
                    <a:pt x="159339" y="99211"/>
                  </a:lnTo>
                  <a:lnTo>
                    <a:pt x="161280" y="88602"/>
                  </a:lnTo>
                  <a:lnTo>
                    <a:pt x="161154" y="77498"/>
                  </a:lnTo>
                  <a:lnTo>
                    <a:pt x="159218" y="66298"/>
                  </a:lnTo>
                  <a:lnTo>
                    <a:pt x="155837" y="55340"/>
                  </a:lnTo>
                  <a:lnTo>
                    <a:pt x="151368" y="44982"/>
                  </a:lnTo>
                  <a:lnTo>
                    <a:pt x="146105" y="35355"/>
                  </a:lnTo>
                  <a:lnTo>
                    <a:pt x="140118" y="26568"/>
                  </a:lnTo>
                  <a:lnTo>
                    <a:pt x="133269" y="18804"/>
                  </a:lnTo>
                  <a:lnTo>
                    <a:pt x="125550" y="12069"/>
                  </a:lnTo>
                  <a:lnTo>
                    <a:pt x="117077" y="6545"/>
                  </a:lnTo>
                  <a:lnTo>
                    <a:pt x="108011" y="2656"/>
                  </a:lnTo>
                  <a:lnTo>
                    <a:pt x="98504" y="489"/>
                  </a:lnTo>
                  <a:lnTo>
                    <a:pt x="88679" y="0"/>
                  </a:lnTo>
                  <a:lnTo>
                    <a:pt x="78630" y="1184"/>
                  </a:lnTo>
                  <a:lnTo>
                    <a:pt x="68432" y="3872"/>
                  </a:lnTo>
                  <a:lnTo>
                    <a:pt x="58296" y="7947"/>
                  </a:lnTo>
                  <a:lnTo>
                    <a:pt x="48563" y="13423"/>
                  </a:lnTo>
                  <a:lnTo>
                    <a:pt x="39393" y="20178"/>
                  </a:lnTo>
                  <a:lnTo>
                    <a:pt x="30928" y="27983"/>
                  </a:lnTo>
                  <a:lnTo>
                    <a:pt x="23388" y="36592"/>
                  </a:lnTo>
                  <a:lnTo>
                    <a:pt x="16802" y="45798"/>
                  </a:lnTo>
                  <a:lnTo>
                    <a:pt x="11211" y="55759"/>
                  </a:lnTo>
                  <a:lnTo>
                    <a:pt x="6746" y="66963"/>
                  </a:lnTo>
                  <a:lnTo>
                    <a:pt x="3374" y="79568"/>
                  </a:lnTo>
                  <a:lnTo>
                    <a:pt x="1092" y="93119"/>
                  </a:lnTo>
                  <a:lnTo>
                    <a:pt x="0" y="106753"/>
                  </a:lnTo>
                  <a:lnTo>
                    <a:pt x="48" y="119955"/>
                  </a:lnTo>
                  <a:lnTo>
                    <a:pt x="1213" y="132411"/>
                  </a:lnTo>
                  <a:lnTo>
                    <a:pt x="3591" y="143850"/>
                  </a:lnTo>
                  <a:lnTo>
                    <a:pt x="7115" y="154243"/>
                  </a:lnTo>
                  <a:lnTo>
                    <a:pt x="11600" y="163731"/>
                  </a:lnTo>
                  <a:lnTo>
                    <a:pt x="16827" y="172505"/>
                  </a:lnTo>
                  <a:lnTo>
                    <a:pt x="22610" y="180739"/>
                  </a:lnTo>
                  <a:lnTo>
                    <a:pt x="29119" y="188255"/>
                  </a:lnTo>
                  <a:lnTo>
                    <a:pt x="36852" y="194553"/>
                  </a:lnTo>
                  <a:lnTo>
                    <a:pt x="45977" y="199460"/>
                  </a:lnTo>
                  <a:lnTo>
                    <a:pt x="56209" y="203264"/>
                  </a:lnTo>
                  <a:lnTo>
                    <a:pt x="66994" y="206515"/>
                  </a:lnTo>
                  <a:lnTo>
                    <a:pt x="77943" y="209590"/>
                  </a:lnTo>
                  <a:lnTo>
                    <a:pt x="88614" y="212515"/>
                  </a:lnTo>
                  <a:lnTo>
                    <a:pt x="99584" y="215344"/>
                  </a:lnTo>
                  <a:lnTo>
                    <a:pt x="112932" y="218332"/>
                  </a:lnTo>
                  <a:lnTo>
                    <a:pt x="132264" y="221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04490" y="482139"/>
              <a:ext cx="73701" cy="178985"/>
            </a:xfrm>
            <a:custGeom>
              <a:avLst/>
              <a:gdLst/>
              <a:ahLst/>
              <a:cxnLst/>
              <a:rect l="0" t="0" r="0" b="0"/>
              <a:pathLst>
                <a:path w="73701" h="178985">
                  <a:moveTo>
                    <a:pt x="0" y="0"/>
                  </a:moveTo>
                  <a:lnTo>
                    <a:pt x="2934" y="14535"/>
                  </a:lnTo>
                  <a:lnTo>
                    <a:pt x="5717" y="27166"/>
                  </a:lnTo>
                  <a:lnTo>
                    <a:pt x="8616" y="39070"/>
                  </a:lnTo>
                  <a:lnTo>
                    <a:pt x="11656" y="50552"/>
                  </a:lnTo>
                  <a:lnTo>
                    <a:pt x="14820" y="61744"/>
                  </a:lnTo>
                  <a:lnTo>
                    <a:pt x="18089" y="72731"/>
                  </a:lnTo>
                  <a:lnTo>
                    <a:pt x="21600" y="83574"/>
                  </a:lnTo>
                  <a:lnTo>
                    <a:pt x="25639" y="94316"/>
                  </a:lnTo>
                  <a:lnTo>
                    <a:pt x="30321" y="104989"/>
                  </a:lnTo>
                  <a:lnTo>
                    <a:pt x="35602" y="115615"/>
                  </a:lnTo>
                  <a:lnTo>
                    <a:pt x="41372" y="126209"/>
                  </a:lnTo>
                  <a:lnTo>
                    <a:pt x="47502" y="136768"/>
                  </a:lnTo>
                  <a:lnTo>
                    <a:pt x="53592" y="146844"/>
                  </a:lnTo>
                  <a:lnTo>
                    <a:pt x="59558" y="156542"/>
                  </a:lnTo>
                  <a:lnTo>
                    <a:pt x="65924" y="166713"/>
                  </a:lnTo>
                  <a:lnTo>
                    <a:pt x="7370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62377" y="482139"/>
              <a:ext cx="242157" cy="663296"/>
            </a:xfrm>
            <a:custGeom>
              <a:avLst/>
              <a:gdLst/>
              <a:ahLst/>
              <a:cxnLst/>
              <a:rect l="0" t="0" r="0" b="0"/>
              <a:pathLst>
                <a:path w="242157" h="663296">
                  <a:moveTo>
                    <a:pt x="242156" y="0"/>
                  </a:moveTo>
                  <a:lnTo>
                    <a:pt x="236288" y="5934"/>
                  </a:lnTo>
                  <a:lnTo>
                    <a:pt x="230723" y="12139"/>
                  </a:lnTo>
                  <a:lnTo>
                    <a:pt x="224925" y="19244"/>
                  </a:lnTo>
                  <a:lnTo>
                    <a:pt x="218844" y="27530"/>
                  </a:lnTo>
                  <a:lnTo>
                    <a:pt x="212514" y="37473"/>
                  </a:lnTo>
                  <a:lnTo>
                    <a:pt x="205986" y="49160"/>
                  </a:lnTo>
                  <a:lnTo>
                    <a:pt x="199310" y="61893"/>
                  </a:lnTo>
                  <a:lnTo>
                    <a:pt x="192528" y="74430"/>
                  </a:lnTo>
                  <a:lnTo>
                    <a:pt x="185674" y="86080"/>
                  </a:lnTo>
                  <a:lnTo>
                    <a:pt x="178938" y="96847"/>
                  </a:lnTo>
                  <a:lnTo>
                    <a:pt x="172641" y="107144"/>
                  </a:lnTo>
                  <a:lnTo>
                    <a:pt x="166925" y="117292"/>
                  </a:lnTo>
                  <a:lnTo>
                    <a:pt x="161765" y="127447"/>
                  </a:lnTo>
                  <a:lnTo>
                    <a:pt x="157065" y="137667"/>
                  </a:lnTo>
                  <a:lnTo>
                    <a:pt x="152712" y="147964"/>
                  </a:lnTo>
                  <a:lnTo>
                    <a:pt x="148449" y="158493"/>
                  </a:lnTo>
                  <a:lnTo>
                    <a:pt x="143892" y="169547"/>
                  </a:lnTo>
                  <a:lnTo>
                    <a:pt x="138863" y="181239"/>
                  </a:lnTo>
                  <a:lnTo>
                    <a:pt x="133518" y="193362"/>
                  </a:lnTo>
                  <a:lnTo>
                    <a:pt x="128236" y="205499"/>
                  </a:lnTo>
                  <a:lnTo>
                    <a:pt x="123242" y="217408"/>
                  </a:lnTo>
                  <a:lnTo>
                    <a:pt x="118584" y="229184"/>
                  </a:lnTo>
                  <a:lnTo>
                    <a:pt x="114228" y="241156"/>
                  </a:lnTo>
                  <a:lnTo>
                    <a:pt x="110111" y="253508"/>
                  </a:lnTo>
                  <a:lnTo>
                    <a:pt x="106007" y="266261"/>
                  </a:lnTo>
                  <a:lnTo>
                    <a:pt x="101559" y="279362"/>
                  </a:lnTo>
                  <a:lnTo>
                    <a:pt x="96603" y="292735"/>
                  </a:lnTo>
                  <a:lnTo>
                    <a:pt x="91305" y="306310"/>
                  </a:lnTo>
                  <a:lnTo>
                    <a:pt x="86057" y="320030"/>
                  </a:lnTo>
                  <a:lnTo>
                    <a:pt x="81084" y="333851"/>
                  </a:lnTo>
                  <a:lnTo>
                    <a:pt x="76440" y="347741"/>
                  </a:lnTo>
                  <a:lnTo>
                    <a:pt x="72095" y="361680"/>
                  </a:lnTo>
                  <a:lnTo>
                    <a:pt x="67989" y="375651"/>
                  </a:lnTo>
                  <a:lnTo>
                    <a:pt x="64063" y="389645"/>
                  </a:lnTo>
                  <a:lnTo>
                    <a:pt x="60265" y="403653"/>
                  </a:lnTo>
                  <a:lnTo>
                    <a:pt x="56559" y="417671"/>
                  </a:lnTo>
                  <a:lnTo>
                    <a:pt x="52916" y="431695"/>
                  </a:lnTo>
                  <a:lnTo>
                    <a:pt x="49316" y="445724"/>
                  </a:lnTo>
                  <a:lnTo>
                    <a:pt x="45747" y="459752"/>
                  </a:lnTo>
                  <a:lnTo>
                    <a:pt x="42197" y="473613"/>
                  </a:lnTo>
                  <a:lnTo>
                    <a:pt x="38660" y="487000"/>
                  </a:lnTo>
                  <a:lnTo>
                    <a:pt x="35132" y="499787"/>
                  </a:lnTo>
                  <a:lnTo>
                    <a:pt x="31610" y="512172"/>
                  </a:lnTo>
                  <a:lnTo>
                    <a:pt x="28092" y="524561"/>
                  </a:lnTo>
                  <a:lnTo>
                    <a:pt x="24577" y="537204"/>
                  </a:lnTo>
                  <a:lnTo>
                    <a:pt x="21064" y="550495"/>
                  </a:lnTo>
                  <a:lnTo>
                    <a:pt x="17552" y="565021"/>
                  </a:lnTo>
                  <a:lnTo>
                    <a:pt x="14046" y="580965"/>
                  </a:lnTo>
                  <a:lnTo>
                    <a:pt x="10697" y="597479"/>
                  </a:lnTo>
                  <a:lnTo>
                    <a:pt x="7471" y="614609"/>
                  </a:lnTo>
                  <a:lnTo>
                    <a:pt x="4085" y="634981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93755" y="745351"/>
              <a:ext cx="937038" cy="10530"/>
            </a:xfrm>
            <a:custGeom>
              <a:avLst/>
              <a:gdLst/>
              <a:ahLst/>
              <a:cxnLst/>
              <a:rect l="0" t="0" r="0" b="0"/>
              <a:pathLst>
                <a:path w="937038" h="10530">
                  <a:moveTo>
                    <a:pt x="937037" y="10529"/>
                  </a:moveTo>
                  <a:lnTo>
                    <a:pt x="928101" y="7662"/>
                  </a:lnTo>
                  <a:lnTo>
                    <a:pt x="918474" y="5520"/>
                  </a:lnTo>
                  <a:lnTo>
                    <a:pt x="907187" y="3917"/>
                  </a:lnTo>
                  <a:lnTo>
                    <a:pt x="894519" y="2737"/>
                  </a:lnTo>
                  <a:lnTo>
                    <a:pt x="881040" y="1888"/>
                  </a:lnTo>
                  <a:lnTo>
                    <a:pt x="867167" y="1290"/>
                  </a:lnTo>
                  <a:lnTo>
                    <a:pt x="853131" y="876"/>
                  </a:lnTo>
                  <a:lnTo>
                    <a:pt x="839040" y="592"/>
                  </a:lnTo>
                  <a:lnTo>
                    <a:pt x="824935" y="399"/>
                  </a:lnTo>
                  <a:lnTo>
                    <a:pt x="810668" y="268"/>
                  </a:lnTo>
                  <a:lnTo>
                    <a:pt x="795938" y="179"/>
                  </a:lnTo>
                  <a:lnTo>
                    <a:pt x="780610" y="120"/>
                  </a:lnTo>
                  <a:lnTo>
                    <a:pt x="764550" y="80"/>
                  </a:lnTo>
                  <a:lnTo>
                    <a:pt x="747551" y="54"/>
                  </a:lnTo>
                  <a:lnTo>
                    <a:pt x="729592" y="36"/>
                  </a:lnTo>
                  <a:lnTo>
                    <a:pt x="710803" y="24"/>
                  </a:lnTo>
                  <a:lnTo>
                    <a:pt x="691358" y="16"/>
                  </a:lnTo>
                  <a:lnTo>
                    <a:pt x="671427" y="11"/>
                  </a:lnTo>
                  <a:lnTo>
                    <a:pt x="651145" y="7"/>
                  </a:lnTo>
                  <a:lnTo>
                    <a:pt x="630617" y="5"/>
                  </a:lnTo>
                  <a:lnTo>
                    <a:pt x="609917" y="4"/>
                  </a:lnTo>
                  <a:lnTo>
                    <a:pt x="589104" y="2"/>
                  </a:lnTo>
                  <a:lnTo>
                    <a:pt x="568210" y="2"/>
                  </a:lnTo>
                  <a:lnTo>
                    <a:pt x="547270" y="1"/>
                  </a:lnTo>
                  <a:lnTo>
                    <a:pt x="526632" y="1"/>
                  </a:lnTo>
                  <a:lnTo>
                    <a:pt x="506921" y="1"/>
                  </a:lnTo>
                  <a:lnTo>
                    <a:pt x="488394" y="1"/>
                  </a:lnTo>
                  <a:lnTo>
                    <a:pt x="470664" y="1"/>
                  </a:lnTo>
                  <a:lnTo>
                    <a:pt x="452919" y="0"/>
                  </a:lnTo>
                  <a:lnTo>
                    <a:pt x="434677" y="0"/>
                  </a:lnTo>
                  <a:lnTo>
                    <a:pt x="415812" y="0"/>
                  </a:lnTo>
                  <a:lnTo>
                    <a:pt x="396375" y="0"/>
                  </a:lnTo>
                  <a:lnTo>
                    <a:pt x="376487" y="0"/>
                  </a:lnTo>
                  <a:lnTo>
                    <a:pt x="356586" y="0"/>
                  </a:lnTo>
                  <a:lnTo>
                    <a:pt x="337387" y="0"/>
                  </a:lnTo>
                  <a:lnTo>
                    <a:pt x="319206" y="0"/>
                  </a:lnTo>
                  <a:lnTo>
                    <a:pt x="301542" y="0"/>
                  </a:lnTo>
                  <a:lnTo>
                    <a:pt x="283308" y="0"/>
                  </a:lnTo>
                  <a:lnTo>
                    <a:pt x="263926" y="0"/>
                  </a:lnTo>
                  <a:lnTo>
                    <a:pt x="243482" y="0"/>
                  </a:lnTo>
                  <a:lnTo>
                    <a:pt x="222445" y="0"/>
                  </a:lnTo>
                  <a:lnTo>
                    <a:pt x="201186" y="5"/>
                  </a:lnTo>
                  <a:lnTo>
                    <a:pt x="180216" y="178"/>
                  </a:lnTo>
                  <a:lnTo>
                    <a:pt x="160223" y="826"/>
                  </a:lnTo>
                  <a:lnTo>
                    <a:pt x="141478" y="2075"/>
                  </a:lnTo>
                  <a:lnTo>
                    <a:pt x="123588" y="3727"/>
                  </a:lnTo>
                  <a:lnTo>
                    <a:pt x="105727" y="5376"/>
                  </a:lnTo>
                  <a:lnTo>
                    <a:pt x="87429" y="6778"/>
                  </a:lnTo>
                  <a:lnTo>
                    <a:pt x="69277" y="7874"/>
                  </a:lnTo>
                  <a:lnTo>
                    <a:pt x="50844" y="8802"/>
                  </a:lnTo>
                  <a:lnTo>
                    <a:pt x="2938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357258" y="345268"/>
            <a:ext cx="968623" cy="389556"/>
            <a:chOff x="8357258" y="345268"/>
            <a:chExt cx="968623" cy="389556"/>
          </a:xfrm>
        </p:grpSpPr>
        <p:sp>
          <p:nvSpPr>
            <p:cNvPr id="35" name="Freeform 34"/>
            <p:cNvSpPr/>
            <p:nvPr/>
          </p:nvSpPr>
          <p:spPr>
            <a:xfrm>
              <a:off x="8357258" y="503196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4" y="72453"/>
                  </a:lnTo>
                  <a:lnTo>
                    <a:pt x="2074" y="86271"/>
                  </a:lnTo>
                  <a:lnTo>
                    <a:pt x="3727" y="99483"/>
                  </a:lnTo>
                  <a:lnTo>
                    <a:pt x="5375" y="112495"/>
                  </a:lnTo>
                  <a:lnTo>
                    <a:pt x="6777" y="125571"/>
                  </a:lnTo>
                  <a:lnTo>
                    <a:pt x="7873" y="138592"/>
                  </a:lnTo>
                  <a:lnTo>
                    <a:pt x="8801" y="152622"/>
                  </a:lnTo>
                  <a:lnTo>
                    <a:pt x="9640" y="171133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78315" y="3452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83600" y="434183"/>
              <a:ext cx="168457" cy="259738"/>
            </a:xfrm>
            <a:custGeom>
              <a:avLst/>
              <a:gdLst/>
              <a:ahLst/>
              <a:cxnLst/>
              <a:rect l="0" t="0" r="0" b="0"/>
              <a:pathLst>
                <a:path w="168457" h="259738">
                  <a:moveTo>
                    <a:pt x="168456" y="26899"/>
                  </a:moveTo>
                  <a:lnTo>
                    <a:pt x="159654" y="21098"/>
                  </a:lnTo>
                  <a:lnTo>
                    <a:pt x="151307" y="16174"/>
                  </a:lnTo>
                  <a:lnTo>
                    <a:pt x="142604" y="11676"/>
                  </a:lnTo>
                  <a:lnTo>
                    <a:pt x="133311" y="7628"/>
                  </a:lnTo>
                  <a:lnTo>
                    <a:pt x="123166" y="4263"/>
                  </a:lnTo>
                  <a:lnTo>
                    <a:pt x="112126" y="1664"/>
                  </a:lnTo>
                  <a:lnTo>
                    <a:pt x="100459" y="83"/>
                  </a:lnTo>
                  <a:lnTo>
                    <a:pt x="88638" y="0"/>
                  </a:lnTo>
                  <a:lnTo>
                    <a:pt x="76948" y="1541"/>
                  </a:lnTo>
                  <a:lnTo>
                    <a:pt x="65492" y="4524"/>
                  </a:lnTo>
                  <a:lnTo>
                    <a:pt x="54266" y="8661"/>
                  </a:lnTo>
                  <a:lnTo>
                    <a:pt x="43243" y="13668"/>
                  </a:lnTo>
                  <a:lnTo>
                    <a:pt x="32705" y="19468"/>
                  </a:lnTo>
                  <a:lnTo>
                    <a:pt x="23228" y="26185"/>
                  </a:lnTo>
                  <a:lnTo>
                    <a:pt x="15051" y="33811"/>
                  </a:lnTo>
                  <a:lnTo>
                    <a:pt x="8578" y="42220"/>
                  </a:lnTo>
                  <a:lnTo>
                    <a:pt x="4509" y="51242"/>
                  </a:lnTo>
                  <a:lnTo>
                    <a:pt x="3009" y="60706"/>
                  </a:lnTo>
                  <a:lnTo>
                    <a:pt x="4104" y="69993"/>
                  </a:lnTo>
                  <a:lnTo>
                    <a:pt x="7947" y="78084"/>
                  </a:lnTo>
                  <a:lnTo>
                    <a:pt x="14340" y="84523"/>
                  </a:lnTo>
                  <a:lnTo>
                    <a:pt x="22681" y="89522"/>
                  </a:lnTo>
                  <a:lnTo>
                    <a:pt x="32172" y="93657"/>
                  </a:lnTo>
                  <a:lnTo>
                    <a:pt x="42251" y="97369"/>
                  </a:lnTo>
                  <a:lnTo>
                    <a:pt x="52606" y="100900"/>
                  </a:lnTo>
                  <a:lnTo>
                    <a:pt x="63082" y="104366"/>
                  </a:lnTo>
                  <a:lnTo>
                    <a:pt x="73604" y="107822"/>
                  </a:lnTo>
                  <a:lnTo>
                    <a:pt x="83976" y="111451"/>
                  </a:lnTo>
                  <a:lnTo>
                    <a:pt x="93872" y="115567"/>
                  </a:lnTo>
                  <a:lnTo>
                    <a:pt x="103163" y="120298"/>
                  </a:lnTo>
                  <a:lnTo>
                    <a:pt x="111879" y="125610"/>
                  </a:lnTo>
                  <a:lnTo>
                    <a:pt x="120120" y="131400"/>
                  </a:lnTo>
                  <a:lnTo>
                    <a:pt x="127995" y="137559"/>
                  </a:lnTo>
                  <a:lnTo>
                    <a:pt x="135436" y="144152"/>
                  </a:lnTo>
                  <a:lnTo>
                    <a:pt x="142215" y="151409"/>
                  </a:lnTo>
                  <a:lnTo>
                    <a:pt x="148254" y="159407"/>
                  </a:lnTo>
                  <a:lnTo>
                    <a:pt x="153462" y="168236"/>
                  </a:lnTo>
                  <a:lnTo>
                    <a:pt x="157662" y="178073"/>
                  </a:lnTo>
                  <a:lnTo>
                    <a:pt x="160844" y="188907"/>
                  </a:lnTo>
                  <a:lnTo>
                    <a:pt x="162658" y="200267"/>
                  </a:lnTo>
                  <a:lnTo>
                    <a:pt x="162368" y="211352"/>
                  </a:lnTo>
                  <a:lnTo>
                    <a:pt x="159763" y="221724"/>
                  </a:lnTo>
                  <a:lnTo>
                    <a:pt x="155081" y="231144"/>
                  </a:lnTo>
                  <a:lnTo>
                    <a:pt x="148733" y="239399"/>
                  </a:lnTo>
                  <a:lnTo>
                    <a:pt x="141133" y="246495"/>
                  </a:lnTo>
                  <a:lnTo>
                    <a:pt x="132626" y="252277"/>
                  </a:lnTo>
                  <a:lnTo>
                    <a:pt x="123479" y="256346"/>
                  </a:lnTo>
                  <a:lnTo>
                    <a:pt x="113883" y="258646"/>
                  </a:lnTo>
                  <a:lnTo>
                    <a:pt x="103816" y="259566"/>
                  </a:lnTo>
                  <a:lnTo>
                    <a:pt x="93066" y="259737"/>
                  </a:lnTo>
                  <a:lnTo>
                    <a:pt x="81575" y="259598"/>
                  </a:lnTo>
                  <a:lnTo>
                    <a:pt x="69453" y="259372"/>
                  </a:lnTo>
                  <a:lnTo>
                    <a:pt x="55398" y="259131"/>
                  </a:lnTo>
                  <a:lnTo>
                    <a:pt x="34816" y="258861"/>
                  </a:lnTo>
                  <a:lnTo>
                    <a:pt x="0" y="258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24400" y="431146"/>
              <a:ext cx="301481" cy="303678"/>
            </a:xfrm>
            <a:custGeom>
              <a:avLst/>
              <a:gdLst/>
              <a:ahLst/>
              <a:cxnLst/>
              <a:rect l="0" t="0" r="0" b="0"/>
              <a:pathLst>
                <a:path w="301481" h="303678">
                  <a:moveTo>
                    <a:pt x="164609" y="156278"/>
                  </a:moveTo>
                  <a:lnTo>
                    <a:pt x="167476" y="147410"/>
                  </a:lnTo>
                  <a:lnTo>
                    <a:pt x="169618" y="138423"/>
                  </a:lnTo>
                  <a:lnTo>
                    <a:pt x="171217" y="128432"/>
                  </a:lnTo>
                  <a:lnTo>
                    <a:pt x="172224" y="117624"/>
                  </a:lnTo>
                  <a:lnTo>
                    <a:pt x="172425" y="106461"/>
                  </a:lnTo>
                  <a:lnTo>
                    <a:pt x="171768" y="95256"/>
                  </a:lnTo>
                  <a:lnTo>
                    <a:pt x="170358" y="84144"/>
                  </a:lnTo>
                  <a:lnTo>
                    <a:pt x="168345" y="73159"/>
                  </a:lnTo>
                  <a:lnTo>
                    <a:pt x="165878" y="62298"/>
                  </a:lnTo>
                  <a:lnTo>
                    <a:pt x="162918" y="51701"/>
                  </a:lnTo>
                  <a:lnTo>
                    <a:pt x="159254" y="41652"/>
                  </a:lnTo>
                  <a:lnTo>
                    <a:pt x="154821" y="32264"/>
                  </a:lnTo>
                  <a:lnTo>
                    <a:pt x="149539" y="23654"/>
                  </a:lnTo>
                  <a:lnTo>
                    <a:pt x="143236" y="16017"/>
                  </a:lnTo>
                  <a:lnTo>
                    <a:pt x="135919" y="9375"/>
                  </a:lnTo>
                  <a:lnTo>
                    <a:pt x="127734" y="4084"/>
                  </a:lnTo>
                  <a:lnTo>
                    <a:pt x="118870" y="885"/>
                  </a:lnTo>
                  <a:lnTo>
                    <a:pt x="109502" y="0"/>
                  </a:lnTo>
                  <a:lnTo>
                    <a:pt x="99770" y="1355"/>
                  </a:lnTo>
                  <a:lnTo>
                    <a:pt x="89786" y="4848"/>
                  </a:lnTo>
                  <a:lnTo>
                    <a:pt x="79630" y="10196"/>
                  </a:lnTo>
                  <a:lnTo>
                    <a:pt x="69523" y="17022"/>
                  </a:lnTo>
                  <a:lnTo>
                    <a:pt x="59811" y="24958"/>
                  </a:lnTo>
                  <a:lnTo>
                    <a:pt x="50653" y="33701"/>
                  </a:lnTo>
                  <a:lnTo>
                    <a:pt x="42198" y="43178"/>
                  </a:lnTo>
                  <a:lnTo>
                    <a:pt x="34664" y="53524"/>
                  </a:lnTo>
                  <a:lnTo>
                    <a:pt x="28080" y="64745"/>
                  </a:lnTo>
                  <a:lnTo>
                    <a:pt x="22317" y="76721"/>
                  </a:lnTo>
                  <a:lnTo>
                    <a:pt x="17203" y="89292"/>
                  </a:lnTo>
                  <a:lnTo>
                    <a:pt x="12580" y="102306"/>
                  </a:lnTo>
                  <a:lnTo>
                    <a:pt x="8473" y="115640"/>
                  </a:lnTo>
                  <a:lnTo>
                    <a:pt x="5086" y="129196"/>
                  </a:lnTo>
                  <a:lnTo>
                    <a:pt x="2478" y="142904"/>
                  </a:lnTo>
                  <a:lnTo>
                    <a:pt x="726" y="156549"/>
                  </a:lnTo>
                  <a:lnTo>
                    <a:pt x="0" y="169790"/>
                  </a:lnTo>
                  <a:lnTo>
                    <a:pt x="290" y="182476"/>
                  </a:lnTo>
                  <a:lnTo>
                    <a:pt x="1452" y="194621"/>
                  </a:lnTo>
                  <a:lnTo>
                    <a:pt x="3294" y="206318"/>
                  </a:lnTo>
                  <a:lnTo>
                    <a:pt x="5647" y="217666"/>
                  </a:lnTo>
                  <a:lnTo>
                    <a:pt x="8531" y="228593"/>
                  </a:lnTo>
                  <a:lnTo>
                    <a:pt x="12142" y="238865"/>
                  </a:lnTo>
                  <a:lnTo>
                    <a:pt x="16545" y="248393"/>
                  </a:lnTo>
                  <a:lnTo>
                    <a:pt x="21976" y="256758"/>
                  </a:lnTo>
                  <a:lnTo>
                    <a:pt x="28911" y="263166"/>
                  </a:lnTo>
                  <a:lnTo>
                    <a:pt x="37467" y="267356"/>
                  </a:lnTo>
                  <a:lnTo>
                    <a:pt x="47297" y="269372"/>
                  </a:lnTo>
                  <a:lnTo>
                    <a:pt x="57806" y="269294"/>
                  </a:lnTo>
                  <a:lnTo>
                    <a:pt x="68566" y="267388"/>
                  </a:lnTo>
                  <a:lnTo>
                    <a:pt x="79042" y="263856"/>
                  </a:lnTo>
                  <a:lnTo>
                    <a:pt x="88536" y="258753"/>
                  </a:lnTo>
                  <a:lnTo>
                    <a:pt x="96771" y="252252"/>
                  </a:lnTo>
                  <a:lnTo>
                    <a:pt x="103976" y="244619"/>
                  </a:lnTo>
                  <a:lnTo>
                    <a:pt x="110671" y="236126"/>
                  </a:lnTo>
                  <a:lnTo>
                    <a:pt x="117215" y="227002"/>
                  </a:lnTo>
                  <a:lnTo>
                    <a:pt x="123614" y="217266"/>
                  </a:lnTo>
                  <a:lnTo>
                    <a:pt x="129619" y="206745"/>
                  </a:lnTo>
                  <a:lnTo>
                    <a:pt x="135107" y="195412"/>
                  </a:lnTo>
                  <a:lnTo>
                    <a:pt x="140099" y="183530"/>
                  </a:lnTo>
                  <a:lnTo>
                    <a:pt x="144679" y="171554"/>
                  </a:lnTo>
                  <a:lnTo>
                    <a:pt x="148943" y="159757"/>
                  </a:lnTo>
                  <a:lnTo>
                    <a:pt x="152976" y="148226"/>
                  </a:lnTo>
                  <a:lnTo>
                    <a:pt x="156845" y="136950"/>
                  </a:lnTo>
                  <a:lnTo>
                    <a:pt x="160602" y="125953"/>
                  </a:lnTo>
                  <a:lnTo>
                    <a:pt x="164482" y="117649"/>
                  </a:lnTo>
                  <a:lnTo>
                    <a:pt x="168326" y="115126"/>
                  </a:lnTo>
                  <a:lnTo>
                    <a:pt x="171599" y="117422"/>
                  </a:lnTo>
                  <a:lnTo>
                    <a:pt x="174516" y="122870"/>
                  </a:lnTo>
                  <a:lnTo>
                    <a:pt x="177531" y="130418"/>
                  </a:lnTo>
                  <a:lnTo>
                    <a:pt x="181098" y="139619"/>
                  </a:lnTo>
                  <a:lnTo>
                    <a:pt x="185397" y="150147"/>
                  </a:lnTo>
                  <a:lnTo>
                    <a:pt x="190556" y="161697"/>
                  </a:lnTo>
                  <a:lnTo>
                    <a:pt x="196759" y="174002"/>
                  </a:lnTo>
                  <a:lnTo>
                    <a:pt x="204001" y="186843"/>
                  </a:lnTo>
                  <a:lnTo>
                    <a:pt x="212133" y="199895"/>
                  </a:lnTo>
                  <a:lnTo>
                    <a:pt x="220959" y="212733"/>
                  </a:lnTo>
                  <a:lnTo>
                    <a:pt x="230302" y="225141"/>
                  </a:lnTo>
                  <a:lnTo>
                    <a:pt x="240014" y="236931"/>
                  </a:lnTo>
                  <a:lnTo>
                    <a:pt x="249986" y="247856"/>
                  </a:lnTo>
                  <a:lnTo>
                    <a:pt x="260124" y="257868"/>
                  </a:lnTo>
                  <a:lnTo>
                    <a:pt x="269917" y="266972"/>
                  </a:lnTo>
                  <a:lnTo>
                    <a:pt x="279391" y="276133"/>
                  </a:lnTo>
                  <a:lnTo>
                    <a:pt x="289382" y="287274"/>
                  </a:lnTo>
                  <a:lnTo>
                    <a:pt x="301480" y="303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70097" y="998035"/>
            <a:ext cx="6055287" cy="937038"/>
            <a:chOff x="870097" y="998035"/>
            <a:chExt cx="6055287" cy="937038"/>
          </a:xfrm>
        </p:grpSpPr>
        <p:sp>
          <p:nvSpPr>
            <p:cNvPr id="40" name="Freeform 39"/>
            <p:cNvSpPr/>
            <p:nvPr/>
          </p:nvSpPr>
          <p:spPr>
            <a:xfrm>
              <a:off x="870097" y="1303362"/>
              <a:ext cx="337341" cy="292841"/>
            </a:xfrm>
            <a:custGeom>
              <a:avLst/>
              <a:gdLst/>
              <a:ahLst/>
              <a:cxnLst/>
              <a:rect l="0" t="0" r="0" b="0"/>
              <a:pathLst>
                <a:path w="337341" h="292841">
                  <a:moveTo>
                    <a:pt x="11927" y="31585"/>
                  </a:moveTo>
                  <a:lnTo>
                    <a:pt x="6261" y="40387"/>
                  </a:lnTo>
                  <a:lnTo>
                    <a:pt x="2617" y="48733"/>
                  </a:lnTo>
                  <a:lnTo>
                    <a:pt x="703" y="57437"/>
                  </a:lnTo>
                  <a:lnTo>
                    <a:pt x="29" y="66730"/>
                  </a:lnTo>
                  <a:lnTo>
                    <a:pt x="0" y="76874"/>
                  </a:lnTo>
                  <a:lnTo>
                    <a:pt x="223" y="87914"/>
                  </a:lnTo>
                  <a:lnTo>
                    <a:pt x="665" y="99581"/>
                  </a:lnTo>
                  <a:lnTo>
                    <a:pt x="1555" y="111403"/>
                  </a:lnTo>
                  <a:lnTo>
                    <a:pt x="3001" y="123097"/>
                  </a:lnTo>
                  <a:lnTo>
                    <a:pt x="4971" y="134727"/>
                  </a:lnTo>
                  <a:lnTo>
                    <a:pt x="7371" y="146601"/>
                  </a:lnTo>
                  <a:lnTo>
                    <a:pt x="10100" y="158881"/>
                  </a:lnTo>
                  <a:lnTo>
                    <a:pt x="13068" y="171417"/>
                  </a:lnTo>
                  <a:lnTo>
                    <a:pt x="16207" y="183840"/>
                  </a:lnTo>
                  <a:lnTo>
                    <a:pt x="19465" y="195940"/>
                  </a:lnTo>
                  <a:lnTo>
                    <a:pt x="22804" y="207676"/>
                  </a:lnTo>
                  <a:lnTo>
                    <a:pt x="26198" y="219090"/>
                  </a:lnTo>
                  <a:lnTo>
                    <a:pt x="29635" y="230244"/>
                  </a:lnTo>
                  <a:lnTo>
                    <a:pt x="33266" y="241040"/>
                  </a:lnTo>
                  <a:lnTo>
                    <a:pt x="37389" y="251223"/>
                  </a:lnTo>
                  <a:lnTo>
                    <a:pt x="42138" y="260692"/>
                  </a:lnTo>
                  <a:lnTo>
                    <a:pt x="47803" y="269017"/>
                  </a:lnTo>
                  <a:lnTo>
                    <a:pt x="54895" y="275398"/>
                  </a:lnTo>
                  <a:lnTo>
                    <a:pt x="63551" y="279570"/>
                  </a:lnTo>
                  <a:lnTo>
                    <a:pt x="73280" y="281574"/>
                  </a:lnTo>
                  <a:lnTo>
                    <a:pt x="83187" y="281488"/>
                  </a:lnTo>
                  <a:lnTo>
                    <a:pt x="92730" y="279576"/>
                  </a:lnTo>
                  <a:lnTo>
                    <a:pt x="101574" y="276041"/>
                  </a:lnTo>
                  <a:lnTo>
                    <a:pt x="109434" y="270936"/>
                  </a:lnTo>
                  <a:lnTo>
                    <a:pt x="116271" y="264433"/>
                  </a:lnTo>
                  <a:lnTo>
                    <a:pt x="122218" y="256799"/>
                  </a:lnTo>
                  <a:lnTo>
                    <a:pt x="127461" y="248305"/>
                  </a:lnTo>
                  <a:lnTo>
                    <a:pt x="132176" y="239181"/>
                  </a:lnTo>
                  <a:lnTo>
                    <a:pt x="136347" y="229444"/>
                  </a:lnTo>
                  <a:lnTo>
                    <a:pt x="139777" y="218924"/>
                  </a:lnTo>
                  <a:lnTo>
                    <a:pt x="142444" y="207654"/>
                  </a:lnTo>
                  <a:lnTo>
                    <a:pt x="145314" y="198154"/>
                  </a:lnTo>
                  <a:lnTo>
                    <a:pt x="149248" y="194032"/>
                  </a:lnTo>
                  <a:lnTo>
                    <a:pt x="153656" y="195066"/>
                  </a:lnTo>
                  <a:lnTo>
                    <a:pt x="158467" y="199676"/>
                  </a:lnTo>
                  <a:lnTo>
                    <a:pt x="163734" y="206695"/>
                  </a:lnTo>
                  <a:lnTo>
                    <a:pt x="169435" y="215563"/>
                  </a:lnTo>
                  <a:lnTo>
                    <a:pt x="175504" y="225872"/>
                  </a:lnTo>
                  <a:lnTo>
                    <a:pt x="182022" y="236942"/>
                  </a:lnTo>
                  <a:lnTo>
                    <a:pt x="189220" y="247863"/>
                  </a:lnTo>
                  <a:lnTo>
                    <a:pt x="197171" y="258142"/>
                  </a:lnTo>
                  <a:lnTo>
                    <a:pt x="205796" y="267506"/>
                  </a:lnTo>
                  <a:lnTo>
                    <a:pt x="214964" y="275727"/>
                  </a:lnTo>
                  <a:lnTo>
                    <a:pt x="224539" y="282798"/>
                  </a:lnTo>
                  <a:lnTo>
                    <a:pt x="234409" y="288395"/>
                  </a:lnTo>
                  <a:lnTo>
                    <a:pt x="244487" y="291808"/>
                  </a:lnTo>
                  <a:lnTo>
                    <a:pt x="254706" y="292840"/>
                  </a:lnTo>
                  <a:lnTo>
                    <a:pt x="264855" y="291585"/>
                  </a:lnTo>
                  <a:lnTo>
                    <a:pt x="274596" y="288161"/>
                  </a:lnTo>
                  <a:lnTo>
                    <a:pt x="283778" y="282858"/>
                  </a:lnTo>
                  <a:lnTo>
                    <a:pt x="292418" y="276063"/>
                  </a:lnTo>
                  <a:lnTo>
                    <a:pt x="300609" y="268148"/>
                  </a:lnTo>
                  <a:lnTo>
                    <a:pt x="308444" y="259414"/>
                  </a:lnTo>
                  <a:lnTo>
                    <a:pt x="315690" y="249774"/>
                  </a:lnTo>
                  <a:lnTo>
                    <a:pt x="321805" y="238786"/>
                  </a:lnTo>
                  <a:lnTo>
                    <a:pt x="326584" y="226321"/>
                  </a:lnTo>
                  <a:lnTo>
                    <a:pt x="330133" y="212695"/>
                  </a:lnTo>
                  <a:lnTo>
                    <a:pt x="332681" y="198477"/>
                  </a:lnTo>
                  <a:lnTo>
                    <a:pt x="334469" y="184057"/>
                  </a:lnTo>
                  <a:lnTo>
                    <a:pt x="335706" y="169459"/>
                  </a:lnTo>
                  <a:lnTo>
                    <a:pt x="336553" y="154446"/>
                  </a:lnTo>
                  <a:lnTo>
                    <a:pt x="337124" y="138908"/>
                  </a:lnTo>
                  <a:lnTo>
                    <a:pt x="337340" y="123033"/>
                  </a:lnTo>
                  <a:lnTo>
                    <a:pt x="336954" y="107215"/>
                  </a:lnTo>
                  <a:lnTo>
                    <a:pt x="335876" y="91687"/>
                  </a:lnTo>
                  <a:lnTo>
                    <a:pt x="334169" y="76666"/>
                  </a:lnTo>
                  <a:lnTo>
                    <a:pt x="331951" y="62426"/>
                  </a:lnTo>
                  <a:lnTo>
                    <a:pt x="329353" y="49047"/>
                  </a:lnTo>
                  <a:lnTo>
                    <a:pt x="326631" y="36888"/>
                  </a:lnTo>
                  <a:lnTo>
                    <a:pt x="323904" y="25475"/>
                  </a:lnTo>
                  <a:lnTo>
                    <a:pt x="320933" y="13808"/>
                  </a:lnTo>
                  <a:lnTo>
                    <a:pt x="3172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04829" y="1323718"/>
              <a:ext cx="251020" cy="250237"/>
            </a:xfrm>
            <a:custGeom>
              <a:avLst/>
              <a:gdLst/>
              <a:ahLst/>
              <a:cxnLst/>
              <a:rect l="0" t="0" r="0" b="0"/>
              <a:pathLst>
                <a:path w="251020" h="250237">
                  <a:moveTo>
                    <a:pt x="124677" y="200742"/>
                  </a:moveTo>
                  <a:lnTo>
                    <a:pt x="127611" y="191941"/>
                  </a:lnTo>
                  <a:lnTo>
                    <a:pt x="130393" y="183594"/>
                  </a:lnTo>
                  <a:lnTo>
                    <a:pt x="133288" y="174891"/>
                  </a:lnTo>
                  <a:lnTo>
                    <a:pt x="136156" y="165597"/>
                  </a:lnTo>
                  <a:lnTo>
                    <a:pt x="138672" y="155454"/>
                  </a:lnTo>
                  <a:lnTo>
                    <a:pt x="140679" y="144408"/>
                  </a:lnTo>
                  <a:lnTo>
                    <a:pt x="142018" y="132569"/>
                  </a:lnTo>
                  <a:lnTo>
                    <a:pt x="142465" y="120099"/>
                  </a:lnTo>
                  <a:lnTo>
                    <a:pt x="141980" y="107161"/>
                  </a:lnTo>
                  <a:lnTo>
                    <a:pt x="140518" y="94051"/>
                  </a:lnTo>
                  <a:lnTo>
                    <a:pt x="137941" y="81177"/>
                  </a:lnTo>
                  <a:lnTo>
                    <a:pt x="134282" y="68742"/>
                  </a:lnTo>
                  <a:lnTo>
                    <a:pt x="129708" y="56766"/>
                  </a:lnTo>
                  <a:lnTo>
                    <a:pt x="124421" y="45184"/>
                  </a:lnTo>
                  <a:lnTo>
                    <a:pt x="118599" y="33922"/>
                  </a:lnTo>
                  <a:lnTo>
                    <a:pt x="112063" y="23393"/>
                  </a:lnTo>
                  <a:lnTo>
                    <a:pt x="104312" y="14452"/>
                  </a:lnTo>
                  <a:lnTo>
                    <a:pt x="95174" y="7449"/>
                  </a:lnTo>
                  <a:lnTo>
                    <a:pt x="84935" y="2578"/>
                  </a:lnTo>
                  <a:lnTo>
                    <a:pt x="74145" y="124"/>
                  </a:lnTo>
                  <a:lnTo>
                    <a:pt x="63193" y="0"/>
                  </a:lnTo>
                  <a:lnTo>
                    <a:pt x="52586" y="2000"/>
                  </a:lnTo>
                  <a:lnTo>
                    <a:pt x="43004" y="5993"/>
                  </a:lnTo>
                  <a:lnTo>
                    <a:pt x="34714" y="11710"/>
                  </a:lnTo>
                  <a:lnTo>
                    <a:pt x="27641" y="18798"/>
                  </a:lnTo>
                  <a:lnTo>
                    <a:pt x="21567" y="26917"/>
                  </a:lnTo>
                  <a:lnTo>
                    <a:pt x="16259" y="35787"/>
                  </a:lnTo>
                  <a:lnTo>
                    <a:pt x="11673" y="45350"/>
                  </a:lnTo>
                  <a:lnTo>
                    <a:pt x="7957" y="55754"/>
                  </a:lnTo>
                  <a:lnTo>
                    <a:pt x="5119" y="67014"/>
                  </a:lnTo>
                  <a:lnTo>
                    <a:pt x="3042" y="79017"/>
                  </a:lnTo>
                  <a:lnTo>
                    <a:pt x="1564" y="91606"/>
                  </a:lnTo>
                  <a:lnTo>
                    <a:pt x="538" y="104637"/>
                  </a:lnTo>
                  <a:lnTo>
                    <a:pt x="0" y="118151"/>
                  </a:lnTo>
                  <a:lnTo>
                    <a:pt x="163" y="132362"/>
                  </a:lnTo>
                  <a:lnTo>
                    <a:pt x="1088" y="147321"/>
                  </a:lnTo>
                  <a:lnTo>
                    <a:pt x="2692" y="162621"/>
                  </a:lnTo>
                  <a:lnTo>
                    <a:pt x="4839" y="177513"/>
                  </a:lnTo>
                  <a:lnTo>
                    <a:pt x="7399" y="191597"/>
                  </a:lnTo>
                  <a:lnTo>
                    <a:pt x="10423" y="204664"/>
                  </a:lnTo>
                  <a:lnTo>
                    <a:pt x="14131" y="216521"/>
                  </a:lnTo>
                  <a:lnTo>
                    <a:pt x="18593" y="227185"/>
                  </a:lnTo>
                  <a:lnTo>
                    <a:pt x="23895" y="236345"/>
                  </a:lnTo>
                  <a:lnTo>
                    <a:pt x="30210" y="243304"/>
                  </a:lnTo>
                  <a:lnTo>
                    <a:pt x="37531" y="247870"/>
                  </a:lnTo>
                  <a:lnTo>
                    <a:pt x="45549" y="250141"/>
                  </a:lnTo>
                  <a:lnTo>
                    <a:pt x="53769" y="250236"/>
                  </a:lnTo>
                  <a:lnTo>
                    <a:pt x="61883" y="248445"/>
                  </a:lnTo>
                  <a:lnTo>
                    <a:pt x="69617" y="244992"/>
                  </a:lnTo>
                  <a:lnTo>
                    <a:pt x="76658" y="239941"/>
                  </a:lnTo>
                  <a:lnTo>
                    <a:pt x="82909" y="233475"/>
                  </a:lnTo>
                  <a:lnTo>
                    <a:pt x="88446" y="225865"/>
                  </a:lnTo>
                  <a:lnTo>
                    <a:pt x="93406" y="217388"/>
                  </a:lnTo>
                  <a:lnTo>
                    <a:pt x="97933" y="208279"/>
                  </a:lnTo>
                  <a:lnTo>
                    <a:pt x="102144" y="198723"/>
                  </a:lnTo>
                  <a:lnTo>
                    <a:pt x="106134" y="188855"/>
                  </a:lnTo>
                  <a:lnTo>
                    <a:pt x="109965" y="178769"/>
                  </a:lnTo>
                  <a:lnTo>
                    <a:pt x="113522" y="168368"/>
                  </a:lnTo>
                  <a:lnTo>
                    <a:pt x="116532" y="157394"/>
                  </a:lnTo>
                  <a:lnTo>
                    <a:pt x="118902" y="145780"/>
                  </a:lnTo>
                  <a:lnTo>
                    <a:pt x="121181" y="134785"/>
                  </a:lnTo>
                  <a:lnTo>
                    <a:pt x="124321" y="128271"/>
                  </a:lnTo>
                  <a:lnTo>
                    <a:pt x="128165" y="128685"/>
                  </a:lnTo>
                  <a:lnTo>
                    <a:pt x="131954" y="134431"/>
                  </a:lnTo>
                  <a:lnTo>
                    <a:pt x="135724" y="143557"/>
                  </a:lnTo>
                  <a:lnTo>
                    <a:pt x="139862" y="154306"/>
                  </a:lnTo>
                  <a:lnTo>
                    <a:pt x="144567" y="165614"/>
                  </a:lnTo>
                  <a:lnTo>
                    <a:pt x="149838" y="176821"/>
                  </a:lnTo>
                  <a:lnTo>
                    <a:pt x="155590" y="187435"/>
                  </a:lnTo>
                  <a:lnTo>
                    <a:pt x="161722" y="197281"/>
                  </a:lnTo>
                  <a:lnTo>
                    <a:pt x="168464" y="206405"/>
                  </a:lnTo>
                  <a:lnTo>
                    <a:pt x="176353" y="214938"/>
                  </a:lnTo>
                  <a:lnTo>
                    <a:pt x="185578" y="223007"/>
                  </a:lnTo>
                  <a:lnTo>
                    <a:pt x="195804" y="230241"/>
                  </a:lnTo>
                  <a:lnTo>
                    <a:pt x="207556" y="236374"/>
                  </a:lnTo>
                  <a:lnTo>
                    <a:pt x="224104" y="240832"/>
                  </a:lnTo>
                  <a:lnTo>
                    <a:pt x="251019" y="242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45320" y="1345476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19" y="32458"/>
                  </a:lnTo>
                  <a:lnTo>
                    <a:pt x="15519" y="42760"/>
                  </a:lnTo>
                  <a:lnTo>
                    <a:pt x="21001" y="53103"/>
                  </a:lnTo>
                  <a:lnTo>
                    <a:pt x="26931" y="63493"/>
                  </a:lnTo>
                  <a:lnTo>
                    <a:pt x="33193" y="73921"/>
                  </a:lnTo>
                  <a:lnTo>
                    <a:pt x="39691" y="84379"/>
                  </a:lnTo>
                  <a:lnTo>
                    <a:pt x="46355" y="94854"/>
                  </a:lnTo>
                  <a:lnTo>
                    <a:pt x="53134" y="105177"/>
                  </a:lnTo>
                  <a:lnTo>
                    <a:pt x="59991" y="115034"/>
                  </a:lnTo>
                  <a:lnTo>
                    <a:pt x="66896" y="124290"/>
                  </a:lnTo>
                  <a:lnTo>
                    <a:pt x="73723" y="132866"/>
                  </a:lnTo>
                  <a:lnTo>
                    <a:pt x="81017" y="141608"/>
                  </a:lnTo>
                  <a:lnTo>
                    <a:pt x="90538" y="152398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76905" y="1303362"/>
              <a:ext cx="178986" cy="631711"/>
            </a:xfrm>
            <a:custGeom>
              <a:avLst/>
              <a:gdLst/>
              <a:ahLst/>
              <a:cxnLst/>
              <a:rect l="0" t="0" r="0" b="0"/>
              <a:pathLst>
                <a:path w="178986" h="631711">
                  <a:moveTo>
                    <a:pt x="178985" y="0"/>
                  </a:moveTo>
                  <a:lnTo>
                    <a:pt x="173184" y="11668"/>
                  </a:lnTo>
                  <a:lnTo>
                    <a:pt x="168260" y="22156"/>
                  </a:lnTo>
                  <a:lnTo>
                    <a:pt x="163757" y="32472"/>
                  </a:lnTo>
                  <a:lnTo>
                    <a:pt x="159537" y="43292"/>
                  </a:lnTo>
                  <a:lnTo>
                    <a:pt x="155523" y="55581"/>
                  </a:lnTo>
                  <a:lnTo>
                    <a:pt x="151652" y="69730"/>
                  </a:lnTo>
                  <a:lnTo>
                    <a:pt x="147554" y="85635"/>
                  </a:lnTo>
                  <a:lnTo>
                    <a:pt x="142582" y="102982"/>
                  </a:lnTo>
                  <a:lnTo>
                    <a:pt x="136462" y="121416"/>
                  </a:lnTo>
                  <a:lnTo>
                    <a:pt x="129572" y="140148"/>
                  </a:lnTo>
                  <a:lnTo>
                    <a:pt x="122714" y="158022"/>
                  </a:lnTo>
                  <a:lnTo>
                    <a:pt x="116365" y="174482"/>
                  </a:lnTo>
                  <a:lnTo>
                    <a:pt x="110647" y="189667"/>
                  </a:lnTo>
                  <a:lnTo>
                    <a:pt x="105506" y="204099"/>
                  </a:lnTo>
                  <a:lnTo>
                    <a:pt x="100830" y="218179"/>
                  </a:lnTo>
                  <a:lnTo>
                    <a:pt x="96504" y="231961"/>
                  </a:lnTo>
                  <a:lnTo>
                    <a:pt x="92430" y="245238"/>
                  </a:lnTo>
                  <a:lnTo>
                    <a:pt x="88536" y="257922"/>
                  </a:lnTo>
                  <a:lnTo>
                    <a:pt x="84765" y="270224"/>
                  </a:lnTo>
                  <a:lnTo>
                    <a:pt x="81079" y="282550"/>
                  </a:lnTo>
                  <a:lnTo>
                    <a:pt x="77450" y="295140"/>
                  </a:lnTo>
                  <a:lnTo>
                    <a:pt x="73861" y="308053"/>
                  </a:lnTo>
                  <a:lnTo>
                    <a:pt x="70298" y="321261"/>
                  </a:lnTo>
                  <a:lnTo>
                    <a:pt x="66753" y="334701"/>
                  </a:lnTo>
                  <a:lnTo>
                    <a:pt x="63219" y="348151"/>
                  </a:lnTo>
                  <a:lnTo>
                    <a:pt x="59694" y="361254"/>
                  </a:lnTo>
                  <a:lnTo>
                    <a:pt x="56174" y="373847"/>
                  </a:lnTo>
                  <a:lnTo>
                    <a:pt x="52657" y="386100"/>
                  </a:lnTo>
                  <a:lnTo>
                    <a:pt x="49143" y="398400"/>
                  </a:lnTo>
                  <a:lnTo>
                    <a:pt x="45630" y="410970"/>
                  </a:lnTo>
                  <a:lnTo>
                    <a:pt x="42118" y="423702"/>
                  </a:lnTo>
                  <a:lnTo>
                    <a:pt x="38608" y="436257"/>
                  </a:lnTo>
                  <a:lnTo>
                    <a:pt x="35097" y="448454"/>
                  </a:lnTo>
                  <a:lnTo>
                    <a:pt x="31587" y="460595"/>
                  </a:lnTo>
                  <a:lnTo>
                    <a:pt x="28077" y="473346"/>
                  </a:lnTo>
                  <a:lnTo>
                    <a:pt x="24572" y="487038"/>
                  </a:lnTo>
                  <a:lnTo>
                    <a:pt x="21235" y="501675"/>
                  </a:lnTo>
                  <a:lnTo>
                    <a:pt x="18374" y="517111"/>
                  </a:lnTo>
                  <a:lnTo>
                    <a:pt x="16113" y="533157"/>
                  </a:lnTo>
                  <a:lnTo>
                    <a:pt x="14256" y="549322"/>
                  </a:lnTo>
                  <a:lnTo>
                    <a:pt x="12395" y="564861"/>
                  </a:lnTo>
                  <a:lnTo>
                    <a:pt x="10292" y="579404"/>
                  </a:lnTo>
                  <a:lnTo>
                    <a:pt x="8039" y="592497"/>
                  </a:lnTo>
                  <a:lnTo>
                    <a:pt x="5742" y="604710"/>
                  </a:lnTo>
                  <a:lnTo>
                    <a:pt x="3196" y="61711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55982" y="1347891"/>
              <a:ext cx="186569" cy="175214"/>
            </a:xfrm>
            <a:custGeom>
              <a:avLst/>
              <a:gdLst/>
              <a:ahLst/>
              <a:cxnLst/>
              <a:rect l="0" t="0" r="0" b="0"/>
              <a:pathLst>
                <a:path w="186569" h="175214">
                  <a:moveTo>
                    <a:pt x="121048" y="8113"/>
                  </a:moveTo>
                  <a:lnTo>
                    <a:pt x="112179" y="5246"/>
                  </a:lnTo>
                  <a:lnTo>
                    <a:pt x="103192" y="3105"/>
                  </a:lnTo>
                  <a:lnTo>
                    <a:pt x="93206" y="1511"/>
                  </a:lnTo>
                  <a:lnTo>
                    <a:pt x="82571" y="676"/>
                  </a:lnTo>
                  <a:lnTo>
                    <a:pt x="72056" y="1124"/>
                  </a:lnTo>
                  <a:lnTo>
                    <a:pt x="62104" y="3033"/>
                  </a:lnTo>
                  <a:lnTo>
                    <a:pt x="52818" y="6269"/>
                  </a:lnTo>
                  <a:lnTo>
                    <a:pt x="44130" y="10578"/>
                  </a:lnTo>
                  <a:lnTo>
                    <a:pt x="35925" y="15701"/>
                  </a:lnTo>
                  <a:lnTo>
                    <a:pt x="28246" y="21580"/>
                  </a:lnTo>
                  <a:lnTo>
                    <a:pt x="21301" y="28349"/>
                  </a:lnTo>
                  <a:lnTo>
                    <a:pt x="15148" y="36016"/>
                  </a:lnTo>
                  <a:lnTo>
                    <a:pt x="9862" y="44621"/>
                  </a:lnTo>
                  <a:lnTo>
                    <a:pt x="5608" y="54307"/>
                  </a:lnTo>
                  <a:lnTo>
                    <a:pt x="2386" y="65045"/>
                  </a:lnTo>
                  <a:lnTo>
                    <a:pt x="376" y="76510"/>
                  </a:lnTo>
                  <a:lnTo>
                    <a:pt x="0" y="88198"/>
                  </a:lnTo>
                  <a:lnTo>
                    <a:pt x="1341" y="99793"/>
                  </a:lnTo>
                  <a:lnTo>
                    <a:pt x="4190" y="111018"/>
                  </a:lnTo>
                  <a:lnTo>
                    <a:pt x="8237" y="121556"/>
                  </a:lnTo>
                  <a:lnTo>
                    <a:pt x="13183" y="131308"/>
                  </a:lnTo>
                  <a:lnTo>
                    <a:pt x="18942" y="140349"/>
                  </a:lnTo>
                  <a:lnTo>
                    <a:pt x="25632" y="148815"/>
                  </a:lnTo>
                  <a:lnTo>
                    <a:pt x="33245" y="156835"/>
                  </a:lnTo>
                  <a:lnTo>
                    <a:pt x="41814" y="164036"/>
                  </a:lnTo>
                  <a:lnTo>
                    <a:pt x="51476" y="169589"/>
                  </a:lnTo>
                  <a:lnTo>
                    <a:pt x="62198" y="173174"/>
                  </a:lnTo>
                  <a:lnTo>
                    <a:pt x="73652" y="174936"/>
                  </a:lnTo>
                  <a:lnTo>
                    <a:pt x="85333" y="175213"/>
                  </a:lnTo>
                  <a:lnTo>
                    <a:pt x="96919" y="174355"/>
                  </a:lnTo>
                  <a:lnTo>
                    <a:pt x="107968" y="172340"/>
                  </a:lnTo>
                  <a:lnTo>
                    <a:pt x="117855" y="168793"/>
                  </a:lnTo>
                  <a:lnTo>
                    <a:pt x="126358" y="163638"/>
                  </a:lnTo>
                  <a:lnTo>
                    <a:pt x="133744" y="157229"/>
                  </a:lnTo>
                  <a:lnTo>
                    <a:pt x="140562" y="150164"/>
                  </a:lnTo>
                  <a:lnTo>
                    <a:pt x="147187" y="142853"/>
                  </a:lnTo>
                  <a:lnTo>
                    <a:pt x="153641" y="135335"/>
                  </a:lnTo>
                  <a:lnTo>
                    <a:pt x="159683" y="127382"/>
                  </a:lnTo>
                  <a:lnTo>
                    <a:pt x="165196" y="118886"/>
                  </a:lnTo>
                  <a:lnTo>
                    <a:pt x="170204" y="109875"/>
                  </a:lnTo>
                  <a:lnTo>
                    <a:pt x="174795" y="100440"/>
                  </a:lnTo>
                  <a:lnTo>
                    <a:pt x="179057" y="90682"/>
                  </a:lnTo>
                  <a:lnTo>
                    <a:pt x="182749" y="80687"/>
                  </a:lnTo>
                  <a:lnTo>
                    <a:pt x="185324" y="70524"/>
                  </a:lnTo>
                  <a:lnTo>
                    <a:pt x="186568" y="60249"/>
                  </a:lnTo>
                  <a:lnTo>
                    <a:pt x="186421" y="50061"/>
                  </a:lnTo>
                  <a:lnTo>
                    <a:pt x="184801" y="40295"/>
                  </a:lnTo>
                  <a:lnTo>
                    <a:pt x="181816" y="31100"/>
                  </a:lnTo>
                  <a:lnTo>
                    <a:pt x="177541" y="22621"/>
                  </a:lnTo>
                  <a:lnTo>
                    <a:pt x="171931" y="15071"/>
                  </a:lnTo>
                  <a:lnTo>
                    <a:pt x="165095" y="8488"/>
                  </a:lnTo>
                  <a:lnTo>
                    <a:pt x="157514" y="3279"/>
                  </a:lnTo>
                  <a:lnTo>
                    <a:pt x="149110" y="0"/>
                  </a:lnTo>
                  <a:lnTo>
                    <a:pt x="138028" y="60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79460" y="1095428"/>
              <a:ext cx="118669" cy="418505"/>
            </a:xfrm>
            <a:custGeom>
              <a:avLst/>
              <a:gdLst/>
              <a:ahLst/>
              <a:cxnLst/>
              <a:rect l="0" t="0" r="0" b="0"/>
              <a:pathLst>
                <a:path w="118669" h="418505">
                  <a:moveTo>
                    <a:pt x="108140" y="418504"/>
                  </a:moveTo>
                  <a:lnTo>
                    <a:pt x="102339" y="409635"/>
                  </a:lnTo>
                  <a:lnTo>
                    <a:pt x="97415" y="400648"/>
                  </a:lnTo>
                  <a:lnTo>
                    <a:pt x="92917" y="390653"/>
                  </a:lnTo>
                  <a:lnTo>
                    <a:pt x="88869" y="379673"/>
                  </a:lnTo>
                  <a:lnTo>
                    <a:pt x="85503" y="367861"/>
                  </a:lnTo>
                  <a:lnTo>
                    <a:pt x="82886" y="355403"/>
                  </a:lnTo>
                  <a:lnTo>
                    <a:pt x="80614" y="342465"/>
                  </a:lnTo>
                  <a:lnTo>
                    <a:pt x="77938" y="329184"/>
                  </a:lnTo>
                  <a:lnTo>
                    <a:pt x="74470" y="315662"/>
                  </a:lnTo>
                  <a:lnTo>
                    <a:pt x="70325" y="301974"/>
                  </a:lnTo>
                  <a:lnTo>
                    <a:pt x="65923" y="288172"/>
                  </a:lnTo>
                  <a:lnTo>
                    <a:pt x="61555" y="274293"/>
                  </a:lnTo>
                  <a:lnTo>
                    <a:pt x="57334" y="260361"/>
                  </a:lnTo>
                  <a:lnTo>
                    <a:pt x="53281" y="246395"/>
                  </a:lnTo>
                  <a:lnTo>
                    <a:pt x="49374" y="232409"/>
                  </a:lnTo>
                  <a:lnTo>
                    <a:pt x="45583" y="218576"/>
                  </a:lnTo>
                  <a:lnTo>
                    <a:pt x="41877" y="205207"/>
                  </a:lnTo>
                  <a:lnTo>
                    <a:pt x="38232" y="192432"/>
                  </a:lnTo>
                  <a:lnTo>
                    <a:pt x="34630" y="180056"/>
                  </a:lnTo>
                  <a:lnTo>
                    <a:pt x="31058" y="167673"/>
                  </a:lnTo>
                  <a:lnTo>
                    <a:pt x="27507" y="155046"/>
                  </a:lnTo>
                  <a:lnTo>
                    <a:pt x="23969" y="142277"/>
                  </a:lnTo>
                  <a:lnTo>
                    <a:pt x="20440" y="129697"/>
                  </a:lnTo>
                  <a:lnTo>
                    <a:pt x="16918" y="117492"/>
                  </a:lnTo>
                  <a:lnTo>
                    <a:pt x="13400" y="105685"/>
                  </a:lnTo>
                  <a:lnTo>
                    <a:pt x="9885" y="94224"/>
                  </a:lnTo>
                  <a:lnTo>
                    <a:pt x="6381" y="83033"/>
                  </a:lnTo>
                  <a:lnTo>
                    <a:pt x="3214" y="72043"/>
                  </a:lnTo>
                  <a:lnTo>
                    <a:pt x="1000" y="61198"/>
                  </a:lnTo>
                  <a:lnTo>
                    <a:pt x="0" y="50457"/>
                  </a:lnTo>
                  <a:lnTo>
                    <a:pt x="314" y="39955"/>
                  </a:lnTo>
                  <a:lnTo>
                    <a:pt x="2045" y="29976"/>
                  </a:lnTo>
                  <a:lnTo>
                    <a:pt x="5105" y="20648"/>
                  </a:lnTo>
                  <a:lnTo>
                    <a:pt x="9431" y="12419"/>
                  </a:lnTo>
                  <a:lnTo>
                    <a:pt x="15075" y="6102"/>
                  </a:lnTo>
                  <a:lnTo>
                    <a:pt x="21943" y="1974"/>
                  </a:lnTo>
                  <a:lnTo>
                    <a:pt x="29823" y="0"/>
                  </a:lnTo>
                  <a:lnTo>
                    <a:pt x="38483" y="105"/>
                  </a:lnTo>
                  <a:lnTo>
                    <a:pt x="47714" y="2026"/>
                  </a:lnTo>
                  <a:lnTo>
                    <a:pt x="57352" y="5397"/>
                  </a:lnTo>
                  <a:lnTo>
                    <a:pt x="67274" y="9860"/>
                  </a:lnTo>
                  <a:lnTo>
                    <a:pt x="77379" y="15104"/>
                  </a:lnTo>
                  <a:lnTo>
                    <a:pt x="87148" y="20592"/>
                  </a:lnTo>
                  <a:lnTo>
                    <a:pt x="96607" y="26089"/>
                  </a:lnTo>
                  <a:lnTo>
                    <a:pt x="106583" y="32071"/>
                  </a:lnTo>
                  <a:lnTo>
                    <a:pt x="118668" y="39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92843" y="133494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079" y="2867"/>
                  </a:lnTo>
                  <a:lnTo>
                    <a:pt x="92949" y="5009"/>
                  </a:lnTo>
                  <a:lnTo>
                    <a:pt x="81356" y="6617"/>
                  </a:lnTo>
                  <a:lnTo>
                    <a:pt x="69368" y="7970"/>
                  </a:lnTo>
                  <a:lnTo>
                    <a:pt x="57356" y="9467"/>
                  </a:lnTo>
                  <a:lnTo>
                    <a:pt x="45567" y="11313"/>
                  </a:lnTo>
                  <a:lnTo>
                    <a:pt x="34520" y="13389"/>
                  </a:lnTo>
                  <a:lnTo>
                    <a:pt x="23995" y="15546"/>
                  </a:lnTo>
                  <a:lnTo>
                    <a:pt x="1307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69028" y="1308792"/>
              <a:ext cx="166055" cy="206261"/>
            </a:xfrm>
            <a:custGeom>
              <a:avLst/>
              <a:gdLst/>
              <a:ahLst/>
              <a:cxnLst/>
              <a:rect l="0" t="0" r="0" b="0"/>
              <a:pathLst>
                <a:path w="166055" h="206261">
                  <a:moveTo>
                    <a:pt x="123940" y="36684"/>
                  </a:moveTo>
                  <a:lnTo>
                    <a:pt x="118072" y="30816"/>
                  </a:lnTo>
                  <a:lnTo>
                    <a:pt x="112508" y="25252"/>
                  </a:lnTo>
                  <a:lnTo>
                    <a:pt x="106699" y="19462"/>
                  </a:lnTo>
                  <a:lnTo>
                    <a:pt x="100273" y="13727"/>
                  </a:lnTo>
                  <a:lnTo>
                    <a:pt x="92647" y="8693"/>
                  </a:lnTo>
                  <a:lnTo>
                    <a:pt x="83617" y="4676"/>
                  </a:lnTo>
                  <a:lnTo>
                    <a:pt x="73462" y="1824"/>
                  </a:lnTo>
                  <a:lnTo>
                    <a:pt x="62735" y="283"/>
                  </a:lnTo>
                  <a:lnTo>
                    <a:pt x="51828" y="0"/>
                  </a:lnTo>
                  <a:lnTo>
                    <a:pt x="41253" y="1098"/>
                  </a:lnTo>
                  <a:lnTo>
                    <a:pt x="31692" y="3955"/>
                  </a:lnTo>
                  <a:lnTo>
                    <a:pt x="23421" y="8621"/>
                  </a:lnTo>
                  <a:lnTo>
                    <a:pt x="16532" y="15024"/>
                  </a:lnTo>
                  <a:lnTo>
                    <a:pt x="11113" y="23142"/>
                  </a:lnTo>
                  <a:lnTo>
                    <a:pt x="7058" y="32792"/>
                  </a:lnTo>
                  <a:lnTo>
                    <a:pt x="4128" y="43847"/>
                  </a:lnTo>
                  <a:lnTo>
                    <a:pt x="2062" y="56316"/>
                  </a:lnTo>
                  <a:lnTo>
                    <a:pt x="638" y="70059"/>
                  </a:lnTo>
                  <a:lnTo>
                    <a:pt x="0" y="84353"/>
                  </a:lnTo>
                  <a:lnTo>
                    <a:pt x="627" y="98028"/>
                  </a:lnTo>
                  <a:lnTo>
                    <a:pt x="2681" y="110484"/>
                  </a:lnTo>
                  <a:lnTo>
                    <a:pt x="6027" y="121811"/>
                  </a:lnTo>
                  <a:lnTo>
                    <a:pt x="10415" y="132494"/>
                  </a:lnTo>
                  <a:lnTo>
                    <a:pt x="15589" y="142900"/>
                  </a:lnTo>
                  <a:lnTo>
                    <a:pt x="21334" y="153061"/>
                  </a:lnTo>
                  <a:lnTo>
                    <a:pt x="27481" y="162752"/>
                  </a:lnTo>
                  <a:lnTo>
                    <a:pt x="33913" y="171868"/>
                  </a:lnTo>
                  <a:lnTo>
                    <a:pt x="40704" y="180280"/>
                  </a:lnTo>
                  <a:lnTo>
                    <a:pt x="48103" y="187777"/>
                  </a:lnTo>
                  <a:lnTo>
                    <a:pt x="56194" y="194327"/>
                  </a:lnTo>
                  <a:lnTo>
                    <a:pt x="64917" y="199723"/>
                  </a:lnTo>
                  <a:lnTo>
                    <a:pt x="74152" y="203525"/>
                  </a:lnTo>
                  <a:lnTo>
                    <a:pt x="83772" y="205637"/>
                  </a:lnTo>
                  <a:lnTo>
                    <a:pt x="93673" y="206260"/>
                  </a:lnTo>
                  <a:lnTo>
                    <a:pt x="103773" y="205698"/>
                  </a:lnTo>
                  <a:lnTo>
                    <a:pt x="114001" y="204249"/>
                  </a:lnTo>
                  <a:lnTo>
                    <a:pt x="124052" y="202122"/>
                  </a:lnTo>
                  <a:lnTo>
                    <a:pt x="134474" y="199122"/>
                  </a:lnTo>
                  <a:lnTo>
                    <a:pt x="147299" y="193875"/>
                  </a:lnTo>
                  <a:lnTo>
                    <a:pt x="166054" y="184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42627" y="1313890"/>
              <a:ext cx="134674" cy="190331"/>
            </a:xfrm>
            <a:custGeom>
              <a:avLst/>
              <a:gdLst/>
              <a:ahLst/>
              <a:cxnLst/>
              <a:rect l="0" t="0" r="0" b="0"/>
              <a:pathLst>
                <a:path w="134674" h="190331">
                  <a:moveTo>
                    <a:pt x="71439" y="10529"/>
                  </a:moveTo>
                  <a:lnTo>
                    <a:pt x="62638" y="7796"/>
                  </a:lnTo>
                  <a:lnTo>
                    <a:pt x="54291" y="6934"/>
                  </a:lnTo>
                  <a:lnTo>
                    <a:pt x="45601" y="7929"/>
                  </a:lnTo>
                  <a:lnTo>
                    <a:pt x="36826" y="10641"/>
                  </a:lnTo>
                  <a:lnTo>
                    <a:pt x="28628" y="15074"/>
                  </a:lnTo>
                  <a:lnTo>
                    <a:pt x="21347" y="21067"/>
                  </a:lnTo>
                  <a:lnTo>
                    <a:pt x="15157" y="28498"/>
                  </a:lnTo>
                  <a:lnTo>
                    <a:pt x="10224" y="37373"/>
                  </a:lnTo>
                  <a:lnTo>
                    <a:pt x="6503" y="47560"/>
                  </a:lnTo>
                  <a:lnTo>
                    <a:pt x="3801" y="58820"/>
                  </a:lnTo>
                  <a:lnTo>
                    <a:pt x="1889" y="70902"/>
                  </a:lnTo>
                  <a:lnTo>
                    <a:pt x="568" y="83579"/>
                  </a:lnTo>
                  <a:lnTo>
                    <a:pt x="0" y="96514"/>
                  </a:lnTo>
                  <a:lnTo>
                    <a:pt x="675" y="109271"/>
                  </a:lnTo>
                  <a:lnTo>
                    <a:pt x="2760" y="121623"/>
                  </a:lnTo>
                  <a:lnTo>
                    <a:pt x="6127" y="133375"/>
                  </a:lnTo>
                  <a:lnTo>
                    <a:pt x="10529" y="144274"/>
                  </a:lnTo>
                  <a:lnTo>
                    <a:pt x="15717" y="154268"/>
                  </a:lnTo>
                  <a:lnTo>
                    <a:pt x="21641" y="163302"/>
                  </a:lnTo>
                  <a:lnTo>
                    <a:pt x="28440" y="171233"/>
                  </a:lnTo>
                  <a:lnTo>
                    <a:pt x="36123" y="178080"/>
                  </a:lnTo>
                  <a:lnTo>
                    <a:pt x="44570" y="183679"/>
                  </a:lnTo>
                  <a:lnTo>
                    <a:pt x="53617" y="187618"/>
                  </a:lnTo>
                  <a:lnTo>
                    <a:pt x="63108" y="189818"/>
                  </a:lnTo>
                  <a:lnTo>
                    <a:pt x="72752" y="190330"/>
                  </a:lnTo>
                  <a:lnTo>
                    <a:pt x="82146" y="189161"/>
                  </a:lnTo>
                  <a:lnTo>
                    <a:pt x="91087" y="186482"/>
                  </a:lnTo>
                  <a:lnTo>
                    <a:pt x="99395" y="182414"/>
                  </a:lnTo>
                  <a:lnTo>
                    <a:pt x="106829" y="176943"/>
                  </a:lnTo>
                  <a:lnTo>
                    <a:pt x="113348" y="170186"/>
                  </a:lnTo>
                  <a:lnTo>
                    <a:pt x="119066" y="162211"/>
                  </a:lnTo>
                  <a:lnTo>
                    <a:pt x="124148" y="152955"/>
                  </a:lnTo>
                  <a:lnTo>
                    <a:pt x="128743" y="142505"/>
                  </a:lnTo>
                  <a:lnTo>
                    <a:pt x="132491" y="131065"/>
                  </a:lnTo>
                  <a:lnTo>
                    <a:pt x="134572" y="118861"/>
                  </a:lnTo>
                  <a:lnTo>
                    <a:pt x="134673" y="106102"/>
                  </a:lnTo>
                  <a:lnTo>
                    <a:pt x="132943" y="93112"/>
                  </a:lnTo>
                  <a:lnTo>
                    <a:pt x="129722" y="80317"/>
                  </a:lnTo>
                  <a:lnTo>
                    <a:pt x="125366" y="67940"/>
                  </a:lnTo>
                  <a:lnTo>
                    <a:pt x="120019" y="56172"/>
                  </a:lnTo>
                  <a:lnTo>
                    <a:pt x="113615" y="45262"/>
                  </a:lnTo>
                  <a:lnTo>
                    <a:pt x="106210" y="35265"/>
                  </a:lnTo>
                  <a:lnTo>
                    <a:pt x="98231" y="26369"/>
                  </a:lnTo>
                  <a:lnTo>
                    <a:pt x="89507" y="18115"/>
                  </a:lnTo>
                  <a:lnTo>
                    <a:pt x="78157" y="9777"/>
                  </a:lnTo>
                  <a:lnTo>
                    <a:pt x="609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61465" y="1082263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3"/>
                  </a:lnTo>
                  <a:lnTo>
                    <a:pt x="3863" y="58457"/>
                  </a:lnTo>
                  <a:lnTo>
                    <a:pt x="6180" y="74930"/>
                  </a:lnTo>
                  <a:lnTo>
                    <a:pt x="8847" y="92504"/>
                  </a:lnTo>
                  <a:lnTo>
                    <a:pt x="11770" y="111019"/>
                  </a:lnTo>
                  <a:lnTo>
                    <a:pt x="14877" y="130272"/>
                  </a:lnTo>
                  <a:lnTo>
                    <a:pt x="18108" y="150072"/>
                  </a:lnTo>
                  <a:lnTo>
                    <a:pt x="21259" y="170264"/>
                  </a:lnTo>
                  <a:lnTo>
                    <a:pt x="23995" y="190731"/>
                  </a:lnTo>
                  <a:lnTo>
                    <a:pt x="26172" y="211384"/>
                  </a:lnTo>
                  <a:lnTo>
                    <a:pt x="27972" y="231999"/>
                  </a:lnTo>
                  <a:lnTo>
                    <a:pt x="29796" y="252226"/>
                  </a:lnTo>
                  <a:lnTo>
                    <a:pt x="31877" y="271899"/>
                  </a:lnTo>
                  <a:lnTo>
                    <a:pt x="34277" y="290703"/>
                  </a:lnTo>
                  <a:lnTo>
                    <a:pt x="36967" y="308112"/>
                  </a:lnTo>
                  <a:lnTo>
                    <a:pt x="39891" y="323975"/>
                  </a:lnTo>
                  <a:lnTo>
                    <a:pt x="42991" y="338611"/>
                  </a:lnTo>
                  <a:lnTo>
                    <a:pt x="46217" y="352603"/>
                  </a:lnTo>
                  <a:lnTo>
                    <a:pt x="49529" y="366338"/>
                  </a:lnTo>
                  <a:lnTo>
                    <a:pt x="52746" y="379409"/>
                  </a:lnTo>
                  <a:lnTo>
                    <a:pt x="55868" y="391991"/>
                  </a:lnTo>
                  <a:lnTo>
                    <a:pt x="59168" y="405196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14780" y="1082263"/>
              <a:ext cx="46728" cy="410613"/>
            </a:xfrm>
            <a:custGeom>
              <a:avLst/>
              <a:gdLst/>
              <a:ahLst/>
              <a:cxnLst/>
              <a:rect l="0" t="0" r="0" b="0"/>
              <a:pathLst>
                <a:path w="46728" h="410613">
                  <a:moveTo>
                    <a:pt x="4612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9"/>
                  </a:lnTo>
                  <a:lnTo>
                    <a:pt x="506" y="42872"/>
                  </a:lnTo>
                  <a:lnTo>
                    <a:pt x="1326" y="57649"/>
                  </a:lnTo>
                  <a:lnTo>
                    <a:pt x="2146" y="74013"/>
                  </a:lnTo>
                  <a:lnTo>
                    <a:pt x="3003" y="91182"/>
                  </a:lnTo>
                  <a:lnTo>
                    <a:pt x="4178" y="107921"/>
                  </a:lnTo>
                  <a:lnTo>
                    <a:pt x="5817" y="123588"/>
                  </a:lnTo>
                  <a:lnTo>
                    <a:pt x="7918" y="138561"/>
                  </a:lnTo>
                  <a:lnTo>
                    <a:pt x="10406" y="153907"/>
                  </a:lnTo>
                  <a:lnTo>
                    <a:pt x="13193" y="170237"/>
                  </a:lnTo>
                  <a:lnTo>
                    <a:pt x="16202" y="187667"/>
                  </a:lnTo>
                  <a:lnTo>
                    <a:pt x="19367" y="206065"/>
                  </a:lnTo>
                  <a:lnTo>
                    <a:pt x="22638" y="225222"/>
                  </a:lnTo>
                  <a:lnTo>
                    <a:pt x="25816" y="244613"/>
                  </a:lnTo>
                  <a:lnTo>
                    <a:pt x="28571" y="263464"/>
                  </a:lnTo>
                  <a:lnTo>
                    <a:pt x="30760" y="281394"/>
                  </a:lnTo>
                  <a:lnTo>
                    <a:pt x="32568" y="298379"/>
                  </a:lnTo>
                  <a:lnTo>
                    <a:pt x="34397" y="314560"/>
                  </a:lnTo>
                  <a:lnTo>
                    <a:pt x="36478" y="330104"/>
                  </a:lnTo>
                  <a:lnTo>
                    <a:pt x="38716" y="344960"/>
                  </a:lnTo>
                  <a:lnTo>
                    <a:pt x="41002" y="360502"/>
                  </a:lnTo>
                  <a:lnTo>
                    <a:pt x="43539" y="380338"/>
                  </a:lnTo>
                  <a:lnTo>
                    <a:pt x="46727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93092" y="1260454"/>
              <a:ext cx="157928" cy="226301"/>
            </a:xfrm>
            <a:custGeom>
              <a:avLst/>
              <a:gdLst/>
              <a:ahLst/>
              <a:cxnLst/>
              <a:rect l="0" t="0" r="0" b="0"/>
              <a:pathLst>
                <a:path w="157928" h="226301">
                  <a:moveTo>
                    <a:pt x="0" y="148193"/>
                  </a:moveTo>
                  <a:lnTo>
                    <a:pt x="5935" y="142325"/>
                  </a:lnTo>
                  <a:lnTo>
                    <a:pt x="12139" y="136761"/>
                  </a:lnTo>
                  <a:lnTo>
                    <a:pt x="19240" y="130966"/>
                  </a:lnTo>
                  <a:lnTo>
                    <a:pt x="27353" y="125058"/>
                  </a:lnTo>
                  <a:lnTo>
                    <a:pt x="36648" y="119377"/>
                  </a:lnTo>
                  <a:lnTo>
                    <a:pt x="47091" y="114102"/>
                  </a:lnTo>
                  <a:lnTo>
                    <a:pt x="58343" y="109251"/>
                  </a:lnTo>
                  <a:lnTo>
                    <a:pt x="69881" y="104765"/>
                  </a:lnTo>
                  <a:lnTo>
                    <a:pt x="81377" y="100559"/>
                  </a:lnTo>
                  <a:lnTo>
                    <a:pt x="92703" y="96395"/>
                  </a:lnTo>
                  <a:lnTo>
                    <a:pt x="103840" y="91906"/>
                  </a:lnTo>
                  <a:lnTo>
                    <a:pt x="114795" y="86909"/>
                  </a:lnTo>
                  <a:lnTo>
                    <a:pt x="124947" y="81075"/>
                  </a:lnTo>
                  <a:lnTo>
                    <a:pt x="133102" y="73869"/>
                  </a:lnTo>
                  <a:lnTo>
                    <a:pt x="138764" y="65137"/>
                  </a:lnTo>
                  <a:lnTo>
                    <a:pt x="141920" y="55357"/>
                  </a:lnTo>
                  <a:lnTo>
                    <a:pt x="142683" y="45416"/>
                  </a:lnTo>
                  <a:lnTo>
                    <a:pt x="141378" y="35851"/>
                  </a:lnTo>
                  <a:lnTo>
                    <a:pt x="138266" y="26991"/>
                  </a:lnTo>
                  <a:lnTo>
                    <a:pt x="133453" y="19121"/>
                  </a:lnTo>
                  <a:lnTo>
                    <a:pt x="127145" y="12286"/>
                  </a:lnTo>
                  <a:lnTo>
                    <a:pt x="119474" y="6681"/>
                  </a:lnTo>
                  <a:lnTo>
                    <a:pt x="110423" y="2731"/>
                  </a:lnTo>
                  <a:lnTo>
                    <a:pt x="100116" y="520"/>
                  </a:lnTo>
                  <a:lnTo>
                    <a:pt x="88941" y="0"/>
                  </a:lnTo>
                  <a:lnTo>
                    <a:pt x="77448" y="1162"/>
                  </a:lnTo>
                  <a:lnTo>
                    <a:pt x="65988" y="3835"/>
                  </a:lnTo>
                  <a:lnTo>
                    <a:pt x="55023" y="7900"/>
                  </a:lnTo>
                  <a:lnTo>
                    <a:pt x="45193" y="13369"/>
                  </a:lnTo>
                  <a:lnTo>
                    <a:pt x="36732" y="20124"/>
                  </a:lnTo>
                  <a:lnTo>
                    <a:pt x="29544" y="28099"/>
                  </a:lnTo>
                  <a:lnTo>
                    <a:pt x="23392" y="37354"/>
                  </a:lnTo>
                  <a:lnTo>
                    <a:pt x="18030" y="47807"/>
                  </a:lnTo>
                  <a:lnTo>
                    <a:pt x="13410" y="59420"/>
                  </a:lnTo>
                  <a:lnTo>
                    <a:pt x="9670" y="72272"/>
                  </a:lnTo>
                  <a:lnTo>
                    <a:pt x="6825" y="86284"/>
                  </a:lnTo>
                  <a:lnTo>
                    <a:pt x="5083" y="101100"/>
                  </a:lnTo>
                  <a:lnTo>
                    <a:pt x="4895" y="116191"/>
                  </a:lnTo>
                  <a:lnTo>
                    <a:pt x="6365" y="131219"/>
                  </a:lnTo>
                  <a:lnTo>
                    <a:pt x="9303" y="145733"/>
                  </a:lnTo>
                  <a:lnTo>
                    <a:pt x="13409" y="159099"/>
                  </a:lnTo>
                  <a:lnTo>
                    <a:pt x="18391" y="171086"/>
                  </a:lnTo>
                  <a:lnTo>
                    <a:pt x="24004" y="181796"/>
                  </a:lnTo>
                  <a:lnTo>
                    <a:pt x="30063" y="191466"/>
                  </a:lnTo>
                  <a:lnTo>
                    <a:pt x="36440" y="200337"/>
                  </a:lnTo>
                  <a:lnTo>
                    <a:pt x="43365" y="208298"/>
                  </a:lnTo>
                  <a:lnTo>
                    <a:pt x="51385" y="214902"/>
                  </a:lnTo>
                  <a:lnTo>
                    <a:pt x="60712" y="220009"/>
                  </a:lnTo>
                  <a:lnTo>
                    <a:pt x="71248" y="223608"/>
                  </a:lnTo>
                  <a:lnTo>
                    <a:pt x="82771" y="225659"/>
                  </a:lnTo>
                  <a:lnTo>
                    <a:pt x="95029" y="226300"/>
                  </a:lnTo>
                  <a:lnTo>
                    <a:pt x="107402" y="225946"/>
                  </a:lnTo>
                  <a:lnTo>
                    <a:pt x="120232" y="225155"/>
                  </a:lnTo>
                  <a:lnTo>
                    <a:pt x="135759" y="223862"/>
                  </a:lnTo>
                  <a:lnTo>
                    <a:pt x="157927" y="221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19099" y="1272896"/>
              <a:ext cx="142491" cy="210186"/>
            </a:xfrm>
            <a:custGeom>
              <a:avLst/>
              <a:gdLst/>
              <a:ahLst/>
              <a:cxnLst/>
              <a:rect l="0" t="0" r="0" b="0"/>
              <a:pathLst>
                <a:path w="142491" h="210186">
                  <a:moveTo>
                    <a:pt x="121433" y="51523"/>
                  </a:moveTo>
                  <a:lnTo>
                    <a:pt x="118433" y="42789"/>
                  </a:lnTo>
                  <a:lnTo>
                    <a:pt x="115010" y="35082"/>
                  </a:lnTo>
                  <a:lnTo>
                    <a:pt x="110809" y="27684"/>
                  </a:lnTo>
                  <a:lnTo>
                    <a:pt x="105736" y="20596"/>
                  </a:lnTo>
                  <a:lnTo>
                    <a:pt x="99607" y="14066"/>
                  </a:lnTo>
                  <a:lnTo>
                    <a:pt x="92428" y="8207"/>
                  </a:lnTo>
                  <a:lnTo>
                    <a:pt x="84513" y="3461"/>
                  </a:lnTo>
                  <a:lnTo>
                    <a:pt x="76367" y="635"/>
                  </a:lnTo>
                  <a:lnTo>
                    <a:pt x="68295" y="0"/>
                  </a:lnTo>
                  <a:lnTo>
                    <a:pt x="60251" y="1355"/>
                  </a:lnTo>
                  <a:lnTo>
                    <a:pt x="51937" y="4316"/>
                  </a:lnTo>
                  <a:lnTo>
                    <a:pt x="43205" y="8494"/>
                  </a:lnTo>
                  <a:lnTo>
                    <a:pt x="34375" y="13720"/>
                  </a:lnTo>
                  <a:lnTo>
                    <a:pt x="26125" y="20042"/>
                  </a:lnTo>
                  <a:lnTo>
                    <a:pt x="18803" y="27406"/>
                  </a:lnTo>
                  <a:lnTo>
                    <a:pt x="12582" y="35806"/>
                  </a:lnTo>
                  <a:lnTo>
                    <a:pt x="7626" y="45354"/>
                  </a:lnTo>
                  <a:lnTo>
                    <a:pt x="3894" y="56008"/>
                  </a:lnTo>
                  <a:lnTo>
                    <a:pt x="1354" y="67757"/>
                  </a:lnTo>
                  <a:lnTo>
                    <a:pt x="82" y="80700"/>
                  </a:lnTo>
                  <a:lnTo>
                    <a:pt x="0" y="94769"/>
                  </a:lnTo>
                  <a:lnTo>
                    <a:pt x="909" y="109454"/>
                  </a:lnTo>
                  <a:lnTo>
                    <a:pt x="2581" y="123924"/>
                  </a:lnTo>
                  <a:lnTo>
                    <a:pt x="4818" y="137723"/>
                  </a:lnTo>
                  <a:lnTo>
                    <a:pt x="7624" y="150595"/>
                  </a:lnTo>
                  <a:lnTo>
                    <a:pt x="11185" y="162322"/>
                  </a:lnTo>
                  <a:lnTo>
                    <a:pt x="15549" y="172908"/>
                  </a:lnTo>
                  <a:lnTo>
                    <a:pt x="20784" y="182355"/>
                  </a:lnTo>
                  <a:lnTo>
                    <a:pt x="27055" y="190571"/>
                  </a:lnTo>
                  <a:lnTo>
                    <a:pt x="34356" y="197613"/>
                  </a:lnTo>
                  <a:lnTo>
                    <a:pt x="42700" y="203345"/>
                  </a:lnTo>
                  <a:lnTo>
                    <a:pt x="52204" y="207373"/>
                  </a:lnTo>
                  <a:lnTo>
                    <a:pt x="62810" y="209633"/>
                  </a:lnTo>
                  <a:lnTo>
                    <a:pt x="74017" y="210185"/>
                  </a:lnTo>
                  <a:lnTo>
                    <a:pt x="84999" y="209044"/>
                  </a:lnTo>
                  <a:lnTo>
                    <a:pt x="95301" y="206397"/>
                  </a:lnTo>
                  <a:lnTo>
                    <a:pt x="104733" y="202841"/>
                  </a:lnTo>
                  <a:lnTo>
                    <a:pt x="114215" y="198940"/>
                  </a:lnTo>
                  <a:lnTo>
                    <a:pt x="125691" y="194357"/>
                  </a:lnTo>
                  <a:lnTo>
                    <a:pt x="142490" y="188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56346" y="1103320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4" y="88346"/>
                  </a:lnTo>
                  <a:lnTo>
                    <a:pt x="177" y="103210"/>
                  </a:lnTo>
                  <a:lnTo>
                    <a:pt x="825" y="117870"/>
                  </a:lnTo>
                  <a:lnTo>
                    <a:pt x="2074" y="132358"/>
                  </a:lnTo>
                  <a:lnTo>
                    <a:pt x="3727" y="146714"/>
                  </a:lnTo>
                  <a:lnTo>
                    <a:pt x="5375" y="160972"/>
                  </a:lnTo>
                  <a:lnTo>
                    <a:pt x="6783" y="175156"/>
                  </a:lnTo>
                  <a:lnTo>
                    <a:pt x="8048" y="189124"/>
                  </a:lnTo>
                  <a:lnTo>
                    <a:pt x="9505" y="202583"/>
                  </a:lnTo>
                  <a:lnTo>
                    <a:pt x="11336" y="215429"/>
                  </a:lnTo>
                  <a:lnTo>
                    <a:pt x="13567" y="228191"/>
                  </a:lnTo>
                  <a:lnTo>
                    <a:pt x="16142" y="241899"/>
                  </a:lnTo>
                  <a:lnTo>
                    <a:pt x="18989" y="257050"/>
                  </a:lnTo>
                  <a:lnTo>
                    <a:pt x="22038" y="273483"/>
                  </a:lnTo>
                  <a:lnTo>
                    <a:pt x="25229" y="290664"/>
                  </a:lnTo>
                  <a:lnTo>
                    <a:pt x="28518" y="308164"/>
                  </a:lnTo>
                  <a:lnTo>
                    <a:pt x="31719" y="325009"/>
                  </a:lnTo>
                  <a:lnTo>
                    <a:pt x="34830" y="341269"/>
                  </a:lnTo>
                  <a:lnTo>
                    <a:pt x="38120" y="358367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30004" y="120860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09363" y="2867"/>
                  </a:lnTo>
                  <a:lnTo>
                    <a:pt x="198234" y="5009"/>
                  </a:lnTo>
                  <a:lnTo>
                    <a:pt x="186636" y="6617"/>
                  </a:lnTo>
                  <a:lnTo>
                    <a:pt x="174475" y="7970"/>
                  </a:lnTo>
                  <a:lnTo>
                    <a:pt x="161815" y="9467"/>
                  </a:lnTo>
                  <a:lnTo>
                    <a:pt x="148758" y="11318"/>
                  </a:lnTo>
                  <a:lnTo>
                    <a:pt x="135407" y="13557"/>
                  </a:lnTo>
                  <a:lnTo>
                    <a:pt x="121841" y="16138"/>
                  </a:lnTo>
                  <a:lnTo>
                    <a:pt x="108126" y="18983"/>
                  </a:lnTo>
                  <a:lnTo>
                    <a:pt x="94308" y="21859"/>
                  </a:lnTo>
                  <a:lnTo>
                    <a:pt x="80417" y="24404"/>
                  </a:lnTo>
                  <a:lnTo>
                    <a:pt x="66493" y="26444"/>
                  </a:lnTo>
                  <a:lnTo>
                    <a:pt x="52962" y="27985"/>
                  </a:lnTo>
                  <a:lnTo>
                    <a:pt x="39213" y="29268"/>
                  </a:lnTo>
                  <a:lnTo>
                    <a:pt x="22920" y="304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14273" y="135600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2" y="70252"/>
                  </a:lnTo>
                  <a:lnTo>
                    <a:pt x="11604" y="81500"/>
                  </a:lnTo>
                  <a:lnTo>
                    <a:pt x="14362" y="92926"/>
                  </a:lnTo>
                  <a:lnTo>
                    <a:pt x="17356" y="10664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24801" y="12086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09029" y="1250806"/>
              <a:ext cx="168457" cy="191265"/>
            </a:xfrm>
            <a:custGeom>
              <a:avLst/>
              <a:gdLst/>
              <a:ahLst/>
              <a:cxnLst/>
              <a:rect l="0" t="0" r="0" b="0"/>
              <a:pathLst>
                <a:path w="168457" h="191265">
                  <a:moveTo>
                    <a:pt x="0" y="73613"/>
                  </a:moveTo>
                  <a:lnTo>
                    <a:pt x="2934" y="85348"/>
                  </a:lnTo>
                  <a:lnTo>
                    <a:pt x="5716" y="96477"/>
                  </a:lnTo>
                  <a:lnTo>
                    <a:pt x="8616" y="108071"/>
                  </a:lnTo>
                  <a:lnTo>
                    <a:pt x="11656" y="120059"/>
                  </a:lnTo>
                  <a:lnTo>
                    <a:pt x="14821" y="132071"/>
                  </a:lnTo>
                  <a:lnTo>
                    <a:pt x="18085" y="143873"/>
                  </a:lnTo>
                  <a:lnTo>
                    <a:pt x="21423" y="155400"/>
                  </a:lnTo>
                  <a:lnTo>
                    <a:pt x="24814" y="166668"/>
                  </a:lnTo>
                  <a:lnTo>
                    <a:pt x="28205" y="177679"/>
                  </a:lnTo>
                  <a:lnTo>
                    <a:pt x="30252" y="186773"/>
                  </a:lnTo>
                  <a:lnTo>
                    <a:pt x="29635" y="191264"/>
                  </a:lnTo>
                  <a:lnTo>
                    <a:pt x="27414" y="191008"/>
                  </a:lnTo>
                  <a:lnTo>
                    <a:pt x="24443" y="187217"/>
                  </a:lnTo>
                  <a:lnTo>
                    <a:pt x="21303" y="180901"/>
                  </a:lnTo>
                  <a:lnTo>
                    <a:pt x="18494" y="172580"/>
                  </a:lnTo>
                  <a:lnTo>
                    <a:pt x="16230" y="162665"/>
                  </a:lnTo>
                  <a:lnTo>
                    <a:pt x="14353" y="151538"/>
                  </a:lnTo>
                  <a:lnTo>
                    <a:pt x="12468" y="139522"/>
                  </a:lnTo>
                  <a:lnTo>
                    <a:pt x="10346" y="126867"/>
                  </a:lnTo>
                  <a:lnTo>
                    <a:pt x="8086" y="113601"/>
                  </a:lnTo>
                  <a:lnTo>
                    <a:pt x="6021" y="99555"/>
                  </a:lnTo>
                  <a:lnTo>
                    <a:pt x="4340" y="84704"/>
                  </a:lnTo>
                  <a:lnTo>
                    <a:pt x="3228" y="69476"/>
                  </a:lnTo>
                  <a:lnTo>
                    <a:pt x="2939" y="54633"/>
                  </a:lnTo>
                  <a:lnTo>
                    <a:pt x="3541" y="40589"/>
                  </a:lnTo>
                  <a:lnTo>
                    <a:pt x="5422" y="27889"/>
                  </a:lnTo>
                  <a:lnTo>
                    <a:pt x="9344" y="17343"/>
                  </a:lnTo>
                  <a:lnTo>
                    <a:pt x="15539" y="9191"/>
                  </a:lnTo>
                  <a:lnTo>
                    <a:pt x="23613" y="3515"/>
                  </a:lnTo>
                  <a:lnTo>
                    <a:pt x="32859" y="505"/>
                  </a:lnTo>
                  <a:lnTo>
                    <a:pt x="42737" y="0"/>
                  </a:lnTo>
                  <a:lnTo>
                    <a:pt x="52772" y="1743"/>
                  </a:lnTo>
                  <a:lnTo>
                    <a:pt x="62494" y="5561"/>
                  </a:lnTo>
                  <a:lnTo>
                    <a:pt x="71693" y="11160"/>
                  </a:lnTo>
                  <a:lnTo>
                    <a:pt x="80359" y="18170"/>
                  </a:lnTo>
                  <a:lnTo>
                    <a:pt x="88572" y="26236"/>
                  </a:lnTo>
                  <a:lnTo>
                    <a:pt x="96436" y="35070"/>
                  </a:lnTo>
                  <a:lnTo>
                    <a:pt x="104042" y="44610"/>
                  </a:lnTo>
                  <a:lnTo>
                    <a:pt x="111464" y="54999"/>
                  </a:lnTo>
                  <a:lnTo>
                    <a:pt x="118753" y="66243"/>
                  </a:lnTo>
                  <a:lnTo>
                    <a:pt x="125785" y="78066"/>
                  </a:lnTo>
                  <a:lnTo>
                    <a:pt x="132281" y="90002"/>
                  </a:lnTo>
                  <a:lnTo>
                    <a:pt x="138131" y="101772"/>
                  </a:lnTo>
                  <a:lnTo>
                    <a:pt x="143381" y="113286"/>
                  </a:lnTo>
                  <a:lnTo>
                    <a:pt x="148141" y="124550"/>
                  </a:lnTo>
                  <a:lnTo>
                    <a:pt x="152525" y="135595"/>
                  </a:lnTo>
                  <a:lnTo>
                    <a:pt x="156483" y="146015"/>
                  </a:lnTo>
                  <a:lnTo>
                    <a:pt x="160191" y="155989"/>
                  </a:lnTo>
                  <a:lnTo>
                    <a:pt x="163978" y="166394"/>
                  </a:lnTo>
                  <a:lnTo>
                    <a:pt x="168456" y="178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72201" y="1307458"/>
              <a:ext cx="350123" cy="448630"/>
            </a:xfrm>
            <a:custGeom>
              <a:avLst/>
              <a:gdLst/>
              <a:ahLst/>
              <a:cxnLst/>
              <a:rect l="0" t="0" r="0" b="0"/>
              <a:pathLst>
                <a:path w="350123" h="448630">
                  <a:moveTo>
                    <a:pt x="284269" y="111717"/>
                  </a:moveTo>
                  <a:lnTo>
                    <a:pt x="287136" y="102849"/>
                  </a:lnTo>
                  <a:lnTo>
                    <a:pt x="289278" y="93862"/>
                  </a:lnTo>
                  <a:lnTo>
                    <a:pt x="290872" y="83876"/>
                  </a:lnTo>
                  <a:lnTo>
                    <a:pt x="291706" y="73241"/>
                  </a:lnTo>
                  <a:lnTo>
                    <a:pt x="291259" y="62726"/>
                  </a:lnTo>
                  <a:lnTo>
                    <a:pt x="289350" y="52769"/>
                  </a:lnTo>
                  <a:lnTo>
                    <a:pt x="286113" y="43310"/>
                  </a:lnTo>
                  <a:lnTo>
                    <a:pt x="281804" y="33974"/>
                  </a:lnTo>
                  <a:lnTo>
                    <a:pt x="276677" y="24529"/>
                  </a:lnTo>
                  <a:lnTo>
                    <a:pt x="270625" y="15543"/>
                  </a:lnTo>
                  <a:lnTo>
                    <a:pt x="263208" y="8247"/>
                  </a:lnTo>
                  <a:lnTo>
                    <a:pt x="254301" y="3197"/>
                  </a:lnTo>
                  <a:lnTo>
                    <a:pt x="244389" y="469"/>
                  </a:lnTo>
                  <a:lnTo>
                    <a:pt x="234351" y="0"/>
                  </a:lnTo>
                  <a:lnTo>
                    <a:pt x="224718" y="1508"/>
                  </a:lnTo>
                  <a:lnTo>
                    <a:pt x="215811" y="4757"/>
                  </a:lnTo>
                  <a:lnTo>
                    <a:pt x="207908" y="9662"/>
                  </a:lnTo>
                  <a:lnTo>
                    <a:pt x="201046" y="16032"/>
                  </a:lnTo>
                  <a:lnTo>
                    <a:pt x="195253" y="23745"/>
                  </a:lnTo>
                  <a:lnTo>
                    <a:pt x="190645" y="32824"/>
                  </a:lnTo>
                  <a:lnTo>
                    <a:pt x="187169" y="43154"/>
                  </a:lnTo>
                  <a:lnTo>
                    <a:pt x="184646" y="54514"/>
                  </a:lnTo>
                  <a:lnTo>
                    <a:pt x="182860" y="66664"/>
                  </a:lnTo>
                  <a:lnTo>
                    <a:pt x="181627" y="79387"/>
                  </a:lnTo>
                  <a:lnTo>
                    <a:pt x="181119" y="92354"/>
                  </a:lnTo>
                  <a:lnTo>
                    <a:pt x="181835" y="105132"/>
                  </a:lnTo>
                  <a:lnTo>
                    <a:pt x="183952" y="117493"/>
                  </a:lnTo>
                  <a:lnTo>
                    <a:pt x="187510" y="129081"/>
                  </a:lnTo>
                  <a:lnTo>
                    <a:pt x="192573" y="139339"/>
                  </a:lnTo>
                  <a:lnTo>
                    <a:pt x="199019" y="148080"/>
                  </a:lnTo>
                  <a:lnTo>
                    <a:pt x="206601" y="155118"/>
                  </a:lnTo>
                  <a:lnTo>
                    <a:pt x="215053" y="160106"/>
                  </a:lnTo>
                  <a:lnTo>
                    <a:pt x="224136" y="163049"/>
                  </a:lnTo>
                  <a:lnTo>
                    <a:pt x="233504" y="164078"/>
                  </a:lnTo>
                  <a:lnTo>
                    <a:pt x="242713" y="163265"/>
                  </a:lnTo>
                  <a:lnTo>
                    <a:pt x="251533" y="160829"/>
                  </a:lnTo>
                  <a:lnTo>
                    <a:pt x="259930" y="156925"/>
                  </a:lnTo>
                  <a:lnTo>
                    <a:pt x="267956" y="151564"/>
                  </a:lnTo>
                  <a:lnTo>
                    <a:pt x="275690" y="144919"/>
                  </a:lnTo>
                  <a:lnTo>
                    <a:pt x="283208" y="138375"/>
                  </a:lnTo>
                  <a:lnTo>
                    <a:pt x="290571" y="134340"/>
                  </a:lnTo>
                  <a:lnTo>
                    <a:pt x="297819" y="133938"/>
                  </a:lnTo>
                  <a:lnTo>
                    <a:pt x="304824" y="137117"/>
                  </a:lnTo>
                  <a:lnTo>
                    <a:pt x="311302" y="143296"/>
                  </a:lnTo>
                  <a:lnTo>
                    <a:pt x="317140" y="151782"/>
                  </a:lnTo>
                  <a:lnTo>
                    <a:pt x="322382" y="161797"/>
                  </a:lnTo>
                  <a:lnTo>
                    <a:pt x="327136" y="172545"/>
                  </a:lnTo>
                  <a:lnTo>
                    <a:pt x="331521" y="183531"/>
                  </a:lnTo>
                  <a:lnTo>
                    <a:pt x="335636" y="194527"/>
                  </a:lnTo>
                  <a:lnTo>
                    <a:pt x="339560" y="205448"/>
                  </a:lnTo>
                  <a:lnTo>
                    <a:pt x="343342" y="216279"/>
                  </a:lnTo>
                  <a:lnTo>
                    <a:pt x="346697" y="227030"/>
                  </a:lnTo>
                  <a:lnTo>
                    <a:pt x="349038" y="237715"/>
                  </a:lnTo>
                  <a:lnTo>
                    <a:pt x="350122" y="248349"/>
                  </a:lnTo>
                  <a:lnTo>
                    <a:pt x="349866" y="258781"/>
                  </a:lnTo>
                  <a:lnTo>
                    <a:pt x="348173" y="268712"/>
                  </a:lnTo>
                  <a:lnTo>
                    <a:pt x="345134" y="278023"/>
                  </a:lnTo>
                  <a:lnTo>
                    <a:pt x="340653" y="286749"/>
                  </a:lnTo>
                  <a:lnTo>
                    <a:pt x="334372" y="294997"/>
                  </a:lnTo>
                  <a:lnTo>
                    <a:pt x="326258" y="302876"/>
                  </a:lnTo>
                  <a:lnTo>
                    <a:pt x="316557" y="310320"/>
                  </a:lnTo>
                  <a:lnTo>
                    <a:pt x="305604" y="317100"/>
                  </a:lnTo>
                  <a:lnTo>
                    <a:pt x="293719" y="323145"/>
                  </a:lnTo>
                  <a:lnTo>
                    <a:pt x="281164" y="328527"/>
                  </a:lnTo>
                  <a:lnTo>
                    <a:pt x="268138" y="333376"/>
                  </a:lnTo>
                  <a:lnTo>
                    <a:pt x="254787" y="337824"/>
                  </a:lnTo>
                  <a:lnTo>
                    <a:pt x="241212" y="341982"/>
                  </a:lnTo>
                  <a:lnTo>
                    <a:pt x="227486" y="345935"/>
                  </a:lnTo>
                  <a:lnTo>
                    <a:pt x="213661" y="349745"/>
                  </a:lnTo>
                  <a:lnTo>
                    <a:pt x="199936" y="353458"/>
                  </a:lnTo>
                  <a:lnTo>
                    <a:pt x="186640" y="357105"/>
                  </a:lnTo>
                  <a:lnTo>
                    <a:pt x="173914" y="360711"/>
                  </a:lnTo>
                  <a:lnTo>
                    <a:pt x="161571" y="364455"/>
                  </a:lnTo>
                  <a:lnTo>
                    <a:pt x="149208" y="368654"/>
                  </a:lnTo>
                  <a:lnTo>
                    <a:pt x="136592" y="373449"/>
                  </a:lnTo>
                  <a:lnTo>
                    <a:pt x="123659" y="378975"/>
                  </a:lnTo>
                  <a:lnTo>
                    <a:pt x="110437" y="385441"/>
                  </a:lnTo>
                  <a:lnTo>
                    <a:pt x="96987" y="392864"/>
                  </a:lnTo>
                  <a:lnTo>
                    <a:pt x="83531" y="400949"/>
                  </a:lnTo>
                  <a:lnTo>
                    <a:pt x="70423" y="409215"/>
                  </a:lnTo>
                  <a:lnTo>
                    <a:pt x="57840" y="417355"/>
                  </a:lnTo>
                  <a:lnTo>
                    <a:pt x="46035" y="424963"/>
                  </a:lnTo>
                  <a:lnTo>
                    <a:pt x="34164" y="432196"/>
                  </a:lnTo>
                  <a:lnTo>
                    <a:pt x="20067" y="439685"/>
                  </a:lnTo>
                  <a:lnTo>
                    <a:pt x="0" y="448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14439" y="1292833"/>
              <a:ext cx="23710" cy="189514"/>
            </a:xfrm>
            <a:custGeom>
              <a:avLst/>
              <a:gdLst/>
              <a:ahLst/>
              <a:cxnLst/>
              <a:rect l="0" t="0" r="0" b="0"/>
              <a:pathLst>
                <a:path w="23710" h="18951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2"/>
                  </a:lnTo>
                  <a:lnTo>
                    <a:pt x="3863" y="50310"/>
                  </a:lnTo>
                  <a:lnTo>
                    <a:pt x="6180" y="64638"/>
                  </a:lnTo>
                  <a:lnTo>
                    <a:pt x="8846" y="79103"/>
                  </a:lnTo>
                  <a:lnTo>
                    <a:pt x="11770" y="93380"/>
                  </a:lnTo>
                  <a:lnTo>
                    <a:pt x="14877" y="107108"/>
                  </a:lnTo>
                  <a:lnTo>
                    <a:pt x="18104" y="120144"/>
                  </a:lnTo>
                  <a:lnTo>
                    <a:pt x="21065" y="132469"/>
                  </a:lnTo>
                  <a:lnTo>
                    <a:pt x="23242" y="145497"/>
                  </a:lnTo>
                  <a:lnTo>
                    <a:pt x="23709" y="162609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03910" y="11454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99292" y="1232674"/>
              <a:ext cx="157303" cy="197031"/>
            </a:xfrm>
            <a:custGeom>
              <a:avLst/>
              <a:gdLst/>
              <a:ahLst/>
              <a:cxnLst/>
              <a:rect l="0" t="0" r="0" b="0"/>
              <a:pathLst>
                <a:path w="157303" h="197031">
                  <a:moveTo>
                    <a:pt x="9904" y="60159"/>
                  </a:moveTo>
                  <a:lnTo>
                    <a:pt x="7104" y="71827"/>
                  </a:lnTo>
                  <a:lnTo>
                    <a:pt x="5602" y="82316"/>
                  </a:lnTo>
                  <a:lnTo>
                    <a:pt x="5290" y="92622"/>
                  </a:lnTo>
                  <a:lnTo>
                    <a:pt x="5797" y="103097"/>
                  </a:lnTo>
                  <a:lnTo>
                    <a:pt x="6617" y="114089"/>
                  </a:lnTo>
                  <a:lnTo>
                    <a:pt x="7437" y="125727"/>
                  </a:lnTo>
                  <a:lnTo>
                    <a:pt x="8294" y="137808"/>
                  </a:lnTo>
                  <a:lnTo>
                    <a:pt x="9468" y="149914"/>
                  </a:lnTo>
                  <a:lnTo>
                    <a:pt x="11067" y="161750"/>
                  </a:lnTo>
                  <a:lnTo>
                    <a:pt x="11675" y="171579"/>
                  </a:lnTo>
                  <a:lnTo>
                    <a:pt x="10080" y="176526"/>
                  </a:lnTo>
                  <a:lnTo>
                    <a:pt x="7739" y="176051"/>
                  </a:lnTo>
                  <a:lnTo>
                    <a:pt x="5551" y="171271"/>
                  </a:lnTo>
                  <a:lnTo>
                    <a:pt x="3785" y="163288"/>
                  </a:lnTo>
                  <a:lnTo>
                    <a:pt x="2460" y="152766"/>
                  </a:lnTo>
                  <a:lnTo>
                    <a:pt x="1502" y="140259"/>
                  </a:lnTo>
                  <a:lnTo>
                    <a:pt x="828" y="126422"/>
                  </a:lnTo>
                  <a:lnTo>
                    <a:pt x="361" y="111972"/>
                  </a:lnTo>
                  <a:lnTo>
                    <a:pt x="45" y="97360"/>
                  </a:lnTo>
                  <a:lnTo>
                    <a:pt x="0" y="82952"/>
                  </a:lnTo>
                  <a:lnTo>
                    <a:pt x="501" y="69121"/>
                  </a:lnTo>
                  <a:lnTo>
                    <a:pt x="1660" y="56007"/>
                  </a:lnTo>
                  <a:lnTo>
                    <a:pt x="3592" y="43725"/>
                  </a:lnTo>
                  <a:lnTo>
                    <a:pt x="6492" y="32461"/>
                  </a:lnTo>
                  <a:lnTo>
                    <a:pt x="10376" y="22227"/>
                  </a:lnTo>
                  <a:lnTo>
                    <a:pt x="15272" y="13370"/>
                  </a:lnTo>
                  <a:lnTo>
                    <a:pt x="21309" y="6622"/>
                  </a:lnTo>
                  <a:lnTo>
                    <a:pt x="28439" y="2201"/>
                  </a:lnTo>
                  <a:lnTo>
                    <a:pt x="36327" y="29"/>
                  </a:lnTo>
                  <a:lnTo>
                    <a:pt x="44459" y="0"/>
                  </a:lnTo>
                  <a:lnTo>
                    <a:pt x="52519" y="1836"/>
                  </a:lnTo>
                  <a:lnTo>
                    <a:pt x="60386" y="5320"/>
                  </a:lnTo>
                  <a:lnTo>
                    <a:pt x="68049" y="10391"/>
                  </a:lnTo>
                  <a:lnTo>
                    <a:pt x="75535" y="16871"/>
                  </a:lnTo>
                  <a:lnTo>
                    <a:pt x="82885" y="24490"/>
                  </a:lnTo>
                  <a:lnTo>
                    <a:pt x="90134" y="32973"/>
                  </a:lnTo>
                  <a:lnTo>
                    <a:pt x="97307" y="42091"/>
                  </a:lnTo>
                  <a:lnTo>
                    <a:pt x="104261" y="51822"/>
                  </a:lnTo>
                  <a:lnTo>
                    <a:pt x="110704" y="62340"/>
                  </a:lnTo>
                  <a:lnTo>
                    <a:pt x="116524" y="73676"/>
                  </a:lnTo>
                  <a:lnTo>
                    <a:pt x="121923" y="85730"/>
                  </a:lnTo>
                  <a:lnTo>
                    <a:pt x="127316" y="98353"/>
                  </a:lnTo>
                  <a:lnTo>
                    <a:pt x="132938" y="111398"/>
                  </a:lnTo>
                  <a:lnTo>
                    <a:pt x="138550" y="124716"/>
                  </a:lnTo>
                  <a:lnTo>
                    <a:pt x="144080" y="139780"/>
                  </a:lnTo>
                  <a:lnTo>
                    <a:pt x="150016" y="161263"/>
                  </a:lnTo>
                  <a:lnTo>
                    <a:pt x="157302" y="197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21366" y="1025396"/>
              <a:ext cx="114213" cy="425366"/>
            </a:xfrm>
            <a:custGeom>
              <a:avLst/>
              <a:gdLst/>
              <a:ahLst/>
              <a:cxnLst/>
              <a:rect l="0" t="0" r="0" b="0"/>
              <a:pathLst>
                <a:path w="114213" h="425366">
                  <a:moveTo>
                    <a:pt x="72099" y="425365"/>
                  </a:moveTo>
                  <a:lnTo>
                    <a:pt x="69165" y="416563"/>
                  </a:lnTo>
                  <a:lnTo>
                    <a:pt x="66383" y="408217"/>
                  </a:lnTo>
                  <a:lnTo>
                    <a:pt x="63483" y="399513"/>
                  </a:lnTo>
                  <a:lnTo>
                    <a:pt x="60442" y="390220"/>
                  </a:lnTo>
                  <a:lnTo>
                    <a:pt x="57278" y="380076"/>
                  </a:lnTo>
                  <a:lnTo>
                    <a:pt x="54014" y="369031"/>
                  </a:lnTo>
                  <a:lnTo>
                    <a:pt x="50676" y="357192"/>
                  </a:lnTo>
                  <a:lnTo>
                    <a:pt x="47285" y="344721"/>
                  </a:lnTo>
                  <a:lnTo>
                    <a:pt x="43856" y="331774"/>
                  </a:lnTo>
                  <a:lnTo>
                    <a:pt x="40401" y="318319"/>
                  </a:lnTo>
                  <a:lnTo>
                    <a:pt x="36928" y="304148"/>
                  </a:lnTo>
                  <a:lnTo>
                    <a:pt x="33443" y="289207"/>
                  </a:lnTo>
                  <a:lnTo>
                    <a:pt x="29951" y="273580"/>
                  </a:lnTo>
                  <a:lnTo>
                    <a:pt x="26453" y="257405"/>
                  </a:lnTo>
                  <a:lnTo>
                    <a:pt x="22951" y="240817"/>
                  </a:lnTo>
                  <a:lnTo>
                    <a:pt x="19446" y="223932"/>
                  </a:lnTo>
                  <a:lnTo>
                    <a:pt x="15940" y="206838"/>
                  </a:lnTo>
                  <a:lnTo>
                    <a:pt x="12438" y="189602"/>
                  </a:lnTo>
                  <a:lnTo>
                    <a:pt x="9102" y="172435"/>
                  </a:lnTo>
                  <a:lnTo>
                    <a:pt x="6242" y="155676"/>
                  </a:lnTo>
                  <a:lnTo>
                    <a:pt x="3986" y="139475"/>
                  </a:lnTo>
                  <a:lnTo>
                    <a:pt x="2303" y="123816"/>
                  </a:lnTo>
                  <a:lnTo>
                    <a:pt x="1090" y="108607"/>
                  </a:lnTo>
                  <a:lnTo>
                    <a:pt x="245" y="93748"/>
                  </a:lnTo>
                  <a:lnTo>
                    <a:pt x="0" y="79311"/>
                  </a:lnTo>
                  <a:lnTo>
                    <a:pt x="892" y="65529"/>
                  </a:lnTo>
                  <a:lnTo>
                    <a:pt x="3128" y="52486"/>
                  </a:lnTo>
                  <a:lnTo>
                    <a:pt x="6766" y="40438"/>
                  </a:lnTo>
                  <a:lnTo>
                    <a:pt x="11882" y="29872"/>
                  </a:lnTo>
                  <a:lnTo>
                    <a:pt x="18367" y="20919"/>
                  </a:lnTo>
                  <a:lnTo>
                    <a:pt x="26146" y="13569"/>
                  </a:lnTo>
                  <a:lnTo>
                    <a:pt x="35262" y="7840"/>
                  </a:lnTo>
                  <a:lnTo>
                    <a:pt x="45605" y="3586"/>
                  </a:lnTo>
                  <a:lnTo>
                    <a:pt x="56633" y="862"/>
                  </a:lnTo>
                  <a:lnTo>
                    <a:pt x="67494" y="0"/>
                  </a:lnTo>
                  <a:lnTo>
                    <a:pt x="77711" y="1001"/>
                  </a:lnTo>
                  <a:lnTo>
                    <a:pt x="86887" y="3297"/>
                  </a:lnTo>
                  <a:lnTo>
                    <a:pt x="95424" y="6140"/>
                  </a:lnTo>
                  <a:lnTo>
                    <a:pt x="104068" y="9780"/>
                  </a:lnTo>
                  <a:lnTo>
                    <a:pt x="114212" y="14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88180" y="127177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540" y="5801"/>
                  </a:lnTo>
                  <a:lnTo>
                    <a:pt x="109194" y="10725"/>
                  </a:lnTo>
                  <a:lnTo>
                    <a:pt x="100490" y="15223"/>
                  </a:lnTo>
                  <a:lnTo>
                    <a:pt x="91197" y="19271"/>
                  </a:lnTo>
                  <a:lnTo>
                    <a:pt x="81053" y="22636"/>
                  </a:lnTo>
                  <a:lnTo>
                    <a:pt x="70017" y="25245"/>
                  </a:lnTo>
                  <a:lnTo>
                    <a:pt x="58421" y="27176"/>
                  </a:lnTo>
                  <a:lnTo>
                    <a:pt x="45528" y="28766"/>
                  </a:lnTo>
                  <a:lnTo>
                    <a:pt x="27969" y="301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55700" y="1282305"/>
              <a:ext cx="128076" cy="144835"/>
            </a:xfrm>
            <a:custGeom>
              <a:avLst/>
              <a:gdLst/>
              <a:ahLst/>
              <a:cxnLst/>
              <a:rect l="0" t="0" r="0" b="0"/>
              <a:pathLst>
                <a:path w="128076" h="144835">
                  <a:moveTo>
                    <a:pt x="95692" y="0"/>
                  </a:moveTo>
                  <a:lnTo>
                    <a:pt x="84024" y="2933"/>
                  </a:lnTo>
                  <a:lnTo>
                    <a:pt x="73536" y="5716"/>
                  </a:lnTo>
                  <a:lnTo>
                    <a:pt x="63239" y="8620"/>
                  </a:lnTo>
                  <a:lnTo>
                    <a:pt x="53109" y="11833"/>
                  </a:lnTo>
                  <a:lnTo>
                    <a:pt x="43414" y="15646"/>
                  </a:lnTo>
                  <a:lnTo>
                    <a:pt x="34283" y="20168"/>
                  </a:lnTo>
                  <a:lnTo>
                    <a:pt x="25852" y="25504"/>
                  </a:lnTo>
                  <a:lnTo>
                    <a:pt x="18340" y="31841"/>
                  </a:lnTo>
                  <a:lnTo>
                    <a:pt x="11778" y="39179"/>
                  </a:lnTo>
                  <a:lnTo>
                    <a:pt x="6373" y="47377"/>
                  </a:lnTo>
                  <a:lnTo>
                    <a:pt x="2564" y="56251"/>
                  </a:lnTo>
                  <a:lnTo>
                    <a:pt x="452" y="65625"/>
                  </a:lnTo>
                  <a:lnTo>
                    <a:pt x="0" y="75360"/>
                  </a:lnTo>
                  <a:lnTo>
                    <a:pt x="1208" y="85347"/>
                  </a:lnTo>
                  <a:lnTo>
                    <a:pt x="3918" y="95504"/>
                  </a:lnTo>
                  <a:lnTo>
                    <a:pt x="8176" y="105612"/>
                  </a:lnTo>
                  <a:lnTo>
                    <a:pt x="14308" y="115325"/>
                  </a:lnTo>
                  <a:lnTo>
                    <a:pt x="22320" y="124475"/>
                  </a:lnTo>
                  <a:lnTo>
                    <a:pt x="31955" y="132584"/>
                  </a:lnTo>
                  <a:lnTo>
                    <a:pt x="42863" y="138821"/>
                  </a:lnTo>
                  <a:lnTo>
                    <a:pt x="54708" y="142896"/>
                  </a:lnTo>
                  <a:lnTo>
                    <a:pt x="66897" y="144834"/>
                  </a:lnTo>
                  <a:lnTo>
                    <a:pt x="78613" y="144706"/>
                  </a:lnTo>
                  <a:lnTo>
                    <a:pt x="89445" y="142764"/>
                  </a:lnTo>
                  <a:lnTo>
                    <a:pt x="99189" y="139210"/>
                  </a:lnTo>
                  <a:lnTo>
                    <a:pt x="107670" y="134091"/>
                  </a:lnTo>
                  <a:lnTo>
                    <a:pt x="114922" y="127576"/>
                  </a:lnTo>
                  <a:lnTo>
                    <a:pt x="120810" y="119763"/>
                  </a:lnTo>
                  <a:lnTo>
                    <a:pt x="124951" y="110617"/>
                  </a:lnTo>
                  <a:lnTo>
                    <a:pt x="127295" y="100245"/>
                  </a:lnTo>
                  <a:lnTo>
                    <a:pt x="128075" y="89027"/>
                  </a:lnTo>
                  <a:lnTo>
                    <a:pt x="127619" y="77506"/>
                  </a:lnTo>
                  <a:lnTo>
                    <a:pt x="126233" y="66026"/>
                  </a:lnTo>
                  <a:lnTo>
                    <a:pt x="123846" y="55049"/>
                  </a:lnTo>
                  <a:lnTo>
                    <a:pt x="120043" y="45210"/>
                  </a:lnTo>
                  <a:lnTo>
                    <a:pt x="114719" y="36718"/>
                  </a:lnTo>
                  <a:lnTo>
                    <a:pt x="108588" y="28776"/>
                  </a:lnTo>
                  <a:lnTo>
                    <a:pt x="102024" y="20533"/>
                  </a:lnTo>
                  <a:lnTo>
                    <a:pt x="9569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29610" y="1240191"/>
              <a:ext cx="100768" cy="148592"/>
            </a:xfrm>
            <a:custGeom>
              <a:avLst/>
              <a:gdLst/>
              <a:ahLst/>
              <a:cxnLst/>
              <a:rect l="0" t="0" r="0" b="0"/>
              <a:pathLst>
                <a:path w="100768" h="148592">
                  <a:moveTo>
                    <a:pt x="27067" y="136870"/>
                  </a:moveTo>
                  <a:lnTo>
                    <a:pt x="32107" y="145148"/>
                  </a:lnTo>
                  <a:lnTo>
                    <a:pt x="31352" y="148591"/>
                  </a:lnTo>
                  <a:lnTo>
                    <a:pt x="27694" y="147762"/>
                  </a:lnTo>
                  <a:lnTo>
                    <a:pt x="23340" y="143906"/>
                  </a:lnTo>
                  <a:lnTo>
                    <a:pt x="18973" y="137938"/>
                  </a:lnTo>
                  <a:lnTo>
                    <a:pt x="14765" y="130506"/>
                  </a:lnTo>
                  <a:lnTo>
                    <a:pt x="10735" y="122066"/>
                  </a:lnTo>
                  <a:lnTo>
                    <a:pt x="7021" y="112775"/>
                  </a:lnTo>
                  <a:lnTo>
                    <a:pt x="3895" y="102545"/>
                  </a:lnTo>
                  <a:lnTo>
                    <a:pt x="1465" y="91407"/>
                  </a:lnTo>
                  <a:lnTo>
                    <a:pt x="2" y="79823"/>
                  </a:lnTo>
                  <a:lnTo>
                    <a:pt x="0" y="68579"/>
                  </a:lnTo>
                  <a:lnTo>
                    <a:pt x="1600" y="58095"/>
                  </a:lnTo>
                  <a:lnTo>
                    <a:pt x="4794" y="48599"/>
                  </a:lnTo>
                  <a:lnTo>
                    <a:pt x="9604" y="40292"/>
                  </a:lnTo>
                  <a:lnTo>
                    <a:pt x="15881" y="33156"/>
                  </a:lnTo>
                  <a:lnTo>
                    <a:pt x="23518" y="27177"/>
                  </a:lnTo>
                  <a:lnTo>
                    <a:pt x="32538" y="22443"/>
                  </a:lnTo>
                  <a:lnTo>
                    <a:pt x="42812" y="18879"/>
                  </a:lnTo>
                  <a:lnTo>
                    <a:pt x="53697" y="16092"/>
                  </a:lnTo>
                  <a:lnTo>
                    <a:pt x="65291" y="13083"/>
                  </a:lnTo>
                  <a:lnTo>
                    <a:pt x="79729" y="8467"/>
                  </a:lnTo>
                  <a:lnTo>
                    <a:pt x="1007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83019" y="1252550"/>
              <a:ext cx="242157" cy="134617"/>
            </a:xfrm>
            <a:custGeom>
              <a:avLst/>
              <a:gdLst/>
              <a:ahLst/>
              <a:cxnLst/>
              <a:rect l="0" t="0" r="0" b="0"/>
              <a:pathLst>
                <a:path w="242157" h="134617">
                  <a:moveTo>
                    <a:pt x="0" y="92926"/>
                  </a:moveTo>
                  <a:lnTo>
                    <a:pt x="67" y="104594"/>
                  </a:lnTo>
                  <a:lnTo>
                    <a:pt x="707" y="115083"/>
                  </a:lnTo>
                  <a:lnTo>
                    <a:pt x="1985" y="125313"/>
                  </a:lnTo>
                  <a:lnTo>
                    <a:pt x="3132" y="132962"/>
                  </a:lnTo>
                  <a:lnTo>
                    <a:pt x="3307" y="134616"/>
                  </a:lnTo>
                  <a:lnTo>
                    <a:pt x="2878" y="130672"/>
                  </a:lnTo>
                  <a:lnTo>
                    <a:pt x="2271" y="122518"/>
                  </a:lnTo>
                  <a:lnTo>
                    <a:pt x="1864" y="111710"/>
                  </a:lnTo>
                  <a:lnTo>
                    <a:pt x="2037" y="99785"/>
                  </a:lnTo>
                  <a:lnTo>
                    <a:pt x="2930" y="87658"/>
                  </a:lnTo>
                  <a:lnTo>
                    <a:pt x="4492" y="75720"/>
                  </a:lnTo>
                  <a:lnTo>
                    <a:pt x="6603" y="64077"/>
                  </a:lnTo>
                  <a:lnTo>
                    <a:pt x="9135" y="52725"/>
                  </a:lnTo>
                  <a:lnTo>
                    <a:pt x="12138" y="41775"/>
                  </a:lnTo>
                  <a:lnTo>
                    <a:pt x="15830" y="31477"/>
                  </a:lnTo>
                  <a:lnTo>
                    <a:pt x="20277" y="21931"/>
                  </a:lnTo>
                  <a:lnTo>
                    <a:pt x="25398" y="13722"/>
                  </a:lnTo>
                  <a:lnTo>
                    <a:pt x="31060" y="7949"/>
                  </a:lnTo>
                  <a:lnTo>
                    <a:pt x="37129" y="4999"/>
                  </a:lnTo>
                  <a:lnTo>
                    <a:pt x="43492" y="4629"/>
                  </a:lnTo>
                  <a:lnTo>
                    <a:pt x="50063" y="6350"/>
                  </a:lnTo>
                  <a:lnTo>
                    <a:pt x="56777" y="9662"/>
                  </a:lnTo>
                  <a:lnTo>
                    <a:pt x="63590" y="14457"/>
                  </a:lnTo>
                  <a:lnTo>
                    <a:pt x="70471" y="21015"/>
                  </a:lnTo>
                  <a:lnTo>
                    <a:pt x="77392" y="29342"/>
                  </a:lnTo>
                  <a:lnTo>
                    <a:pt x="84177" y="39032"/>
                  </a:lnTo>
                  <a:lnTo>
                    <a:pt x="90505" y="49452"/>
                  </a:lnTo>
                  <a:lnTo>
                    <a:pt x="96252" y="60095"/>
                  </a:lnTo>
                  <a:lnTo>
                    <a:pt x="101724" y="68284"/>
                  </a:lnTo>
                  <a:lnTo>
                    <a:pt x="106670" y="70633"/>
                  </a:lnTo>
                  <a:lnTo>
                    <a:pt x="110143" y="67710"/>
                  </a:lnTo>
                  <a:lnTo>
                    <a:pt x="112328" y="61045"/>
                  </a:lnTo>
                  <a:lnTo>
                    <a:pt x="113997" y="52206"/>
                  </a:lnTo>
                  <a:lnTo>
                    <a:pt x="116099" y="42665"/>
                  </a:lnTo>
                  <a:lnTo>
                    <a:pt x="119107" y="33254"/>
                  </a:lnTo>
                  <a:lnTo>
                    <a:pt x="123241" y="24440"/>
                  </a:lnTo>
                  <a:lnTo>
                    <a:pt x="128679" y="16572"/>
                  </a:lnTo>
                  <a:lnTo>
                    <a:pt x="135370" y="9730"/>
                  </a:lnTo>
                  <a:lnTo>
                    <a:pt x="143113" y="4283"/>
                  </a:lnTo>
                  <a:lnTo>
                    <a:pt x="151671" y="968"/>
                  </a:lnTo>
                  <a:lnTo>
                    <a:pt x="160822" y="0"/>
                  </a:lnTo>
                  <a:lnTo>
                    <a:pt x="170064" y="1297"/>
                  </a:lnTo>
                  <a:lnTo>
                    <a:pt x="178654" y="4750"/>
                  </a:lnTo>
                  <a:lnTo>
                    <a:pt x="186247" y="10067"/>
                  </a:lnTo>
                  <a:lnTo>
                    <a:pt x="193005" y="16702"/>
                  </a:lnTo>
                  <a:lnTo>
                    <a:pt x="199393" y="23977"/>
                  </a:lnTo>
                  <a:lnTo>
                    <a:pt x="205721" y="31462"/>
                  </a:lnTo>
                  <a:lnTo>
                    <a:pt x="211804" y="39281"/>
                  </a:lnTo>
                  <a:lnTo>
                    <a:pt x="217065" y="47975"/>
                  </a:lnTo>
                  <a:lnTo>
                    <a:pt x="221240" y="57777"/>
                  </a:lnTo>
                  <a:lnTo>
                    <a:pt x="224571" y="68211"/>
                  </a:lnTo>
                  <a:lnTo>
                    <a:pt x="228070" y="79389"/>
                  </a:lnTo>
                  <a:lnTo>
                    <a:pt x="233159" y="93415"/>
                  </a:lnTo>
                  <a:lnTo>
                    <a:pt x="242156" y="113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71925" y="1240388"/>
              <a:ext cx="184878" cy="178788"/>
            </a:xfrm>
            <a:custGeom>
              <a:avLst/>
              <a:gdLst/>
              <a:ahLst/>
              <a:cxnLst/>
              <a:rect l="0" t="0" r="0" b="0"/>
              <a:pathLst>
                <a:path w="184878" h="178788">
                  <a:moveTo>
                    <a:pt x="132234" y="115616"/>
                  </a:moveTo>
                  <a:lnTo>
                    <a:pt x="132167" y="103881"/>
                  </a:lnTo>
                  <a:lnTo>
                    <a:pt x="131528" y="92752"/>
                  </a:lnTo>
                  <a:lnTo>
                    <a:pt x="130226" y="81158"/>
                  </a:lnTo>
                  <a:lnTo>
                    <a:pt x="128194" y="69170"/>
                  </a:lnTo>
                  <a:lnTo>
                    <a:pt x="125229" y="57158"/>
                  </a:lnTo>
                  <a:lnTo>
                    <a:pt x="121300" y="45365"/>
                  </a:lnTo>
                  <a:lnTo>
                    <a:pt x="116205" y="34184"/>
                  </a:lnTo>
                  <a:lnTo>
                    <a:pt x="109504" y="24212"/>
                  </a:lnTo>
                  <a:lnTo>
                    <a:pt x="101111" y="15668"/>
                  </a:lnTo>
                  <a:lnTo>
                    <a:pt x="91390" y="8764"/>
                  </a:lnTo>
                  <a:lnTo>
                    <a:pt x="80957" y="3868"/>
                  </a:lnTo>
                  <a:lnTo>
                    <a:pt x="70243" y="987"/>
                  </a:lnTo>
                  <a:lnTo>
                    <a:pt x="59629" y="0"/>
                  </a:lnTo>
                  <a:lnTo>
                    <a:pt x="49509" y="841"/>
                  </a:lnTo>
                  <a:lnTo>
                    <a:pt x="40045" y="3300"/>
                  </a:lnTo>
                  <a:lnTo>
                    <a:pt x="31370" y="7390"/>
                  </a:lnTo>
                  <a:lnTo>
                    <a:pt x="23681" y="13407"/>
                  </a:lnTo>
                  <a:lnTo>
                    <a:pt x="16992" y="21348"/>
                  </a:lnTo>
                  <a:lnTo>
                    <a:pt x="11329" y="31103"/>
                  </a:lnTo>
                  <a:lnTo>
                    <a:pt x="6815" y="42625"/>
                  </a:lnTo>
                  <a:lnTo>
                    <a:pt x="3410" y="55700"/>
                  </a:lnTo>
                  <a:lnTo>
                    <a:pt x="1106" y="69699"/>
                  </a:lnTo>
                  <a:lnTo>
                    <a:pt x="0" y="83701"/>
                  </a:lnTo>
                  <a:lnTo>
                    <a:pt x="37" y="97182"/>
                  </a:lnTo>
                  <a:lnTo>
                    <a:pt x="1196" y="109841"/>
                  </a:lnTo>
                  <a:lnTo>
                    <a:pt x="3570" y="121423"/>
                  </a:lnTo>
                  <a:lnTo>
                    <a:pt x="7096" y="131912"/>
                  </a:lnTo>
                  <a:lnTo>
                    <a:pt x="11752" y="141295"/>
                  </a:lnTo>
                  <a:lnTo>
                    <a:pt x="17626" y="149467"/>
                  </a:lnTo>
                  <a:lnTo>
                    <a:pt x="24646" y="156475"/>
                  </a:lnTo>
                  <a:lnTo>
                    <a:pt x="32462" y="162015"/>
                  </a:lnTo>
                  <a:lnTo>
                    <a:pt x="40546" y="165382"/>
                  </a:lnTo>
                  <a:lnTo>
                    <a:pt x="48573" y="166375"/>
                  </a:lnTo>
                  <a:lnTo>
                    <a:pt x="56419" y="164923"/>
                  </a:lnTo>
                  <a:lnTo>
                    <a:pt x="64066" y="160833"/>
                  </a:lnTo>
                  <a:lnTo>
                    <a:pt x="71539" y="154265"/>
                  </a:lnTo>
                  <a:lnTo>
                    <a:pt x="78709" y="145636"/>
                  </a:lnTo>
                  <a:lnTo>
                    <a:pt x="85306" y="135419"/>
                  </a:lnTo>
                  <a:lnTo>
                    <a:pt x="91218" y="124035"/>
                  </a:lnTo>
                  <a:lnTo>
                    <a:pt x="96171" y="111819"/>
                  </a:lnTo>
                  <a:lnTo>
                    <a:pt x="99669" y="99022"/>
                  </a:lnTo>
                  <a:lnTo>
                    <a:pt x="101579" y="85918"/>
                  </a:lnTo>
                  <a:lnTo>
                    <a:pt x="102261" y="75954"/>
                  </a:lnTo>
                  <a:lnTo>
                    <a:pt x="102628" y="73064"/>
                  </a:lnTo>
                  <a:lnTo>
                    <a:pt x="103512" y="75537"/>
                  </a:lnTo>
                  <a:lnTo>
                    <a:pt x="105234" y="81433"/>
                  </a:lnTo>
                  <a:lnTo>
                    <a:pt x="107998" y="89713"/>
                  </a:lnTo>
                  <a:lnTo>
                    <a:pt x="111792" y="99712"/>
                  </a:lnTo>
                  <a:lnTo>
                    <a:pt x="116463" y="110616"/>
                  </a:lnTo>
                  <a:lnTo>
                    <a:pt x="121817" y="121447"/>
                  </a:lnTo>
                  <a:lnTo>
                    <a:pt x="127681" y="131675"/>
                  </a:lnTo>
                  <a:lnTo>
                    <a:pt x="134077" y="141010"/>
                  </a:lnTo>
                  <a:lnTo>
                    <a:pt x="141201" y="149215"/>
                  </a:lnTo>
                  <a:lnTo>
                    <a:pt x="149091" y="156285"/>
                  </a:lnTo>
                  <a:lnTo>
                    <a:pt x="157202" y="162239"/>
                  </a:lnTo>
                  <a:lnTo>
                    <a:pt x="165283" y="167594"/>
                  </a:lnTo>
                  <a:lnTo>
                    <a:pt x="174048" y="172823"/>
                  </a:lnTo>
                  <a:lnTo>
                    <a:pt x="184877" y="178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30501" y="998035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11"/>
                  </a:lnTo>
                  <a:lnTo>
                    <a:pt x="8043" y="87479"/>
                  </a:lnTo>
                  <a:lnTo>
                    <a:pt x="9502" y="100518"/>
                  </a:lnTo>
                  <a:lnTo>
                    <a:pt x="11330" y="113847"/>
                  </a:lnTo>
                  <a:lnTo>
                    <a:pt x="13389" y="127391"/>
                  </a:lnTo>
                  <a:lnTo>
                    <a:pt x="15317" y="141090"/>
                  </a:lnTo>
                  <a:lnTo>
                    <a:pt x="16911" y="154901"/>
                  </a:lnTo>
                  <a:lnTo>
                    <a:pt x="18133" y="168955"/>
                  </a:lnTo>
                  <a:lnTo>
                    <a:pt x="19029" y="183535"/>
                  </a:lnTo>
                  <a:lnTo>
                    <a:pt x="19670" y="198751"/>
                  </a:lnTo>
                  <a:lnTo>
                    <a:pt x="20288" y="214394"/>
                  </a:lnTo>
                  <a:lnTo>
                    <a:pt x="21242" y="230048"/>
                  </a:lnTo>
                  <a:lnTo>
                    <a:pt x="22699" y="245467"/>
                  </a:lnTo>
                  <a:lnTo>
                    <a:pt x="24494" y="260584"/>
                  </a:lnTo>
                  <a:lnTo>
                    <a:pt x="26238" y="275420"/>
                  </a:lnTo>
                  <a:lnTo>
                    <a:pt x="27705" y="290030"/>
                  </a:lnTo>
                  <a:lnTo>
                    <a:pt x="28841" y="304469"/>
                  </a:lnTo>
                  <a:lnTo>
                    <a:pt x="29677" y="318783"/>
                  </a:lnTo>
                  <a:lnTo>
                    <a:pt x="30280" y="333006"/>
                  </a:lnTo>
                  <a:lnTo>
                    <a:pt x="30870" y="347000"/>
                  </a:lnTo>
                  <a:lnTo>
                    <a:pt x="31807" y="360476"/>
                  </a:lnTo>
                  <a:lnTo>
                    <a:pt x="33257" y="373324"/>
                  </a:lnTo>
                  <a:lnTo>
                    <a:pt x="35216" y="385748"/>
                  </a:lnTo>
                  <a:lnTo>
                    <a:pt x="37603" y="398164"/>
                  </a:lnTo>
                  <a:lnTo>
                    <a:pt x="40316" y="410808"/>
                  </a:lnTo>
                  <a:lnTo>
                    <a:pt x="43113" y="423524"/>
                  </a:lnTo>
                  <a:lnTo>
                    <a:pt x="45900" y="437307"/>
                  </a:lnTo>
                  <a:lnTo>
                    <a:pt x="48918" y="455610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14688" y="1177020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82996" y="0"/>
                  </a:lnTo>
                  <a:lnTo>
                    <a:pt x="271227" y="0"/>
                  </a:lnTo>
                  <a:lnTo>
                    <a:pt x="258328" y="4"/>
                  </a:lnTo>
                  <a:lnTo>
                    <a:pt x="244134" y="177"/>
                  </a:lnTo>
                  <a:lnTo>
                    <a:pt x="228509" y="825"/>
                  </a:lnTo>
                  <a:lnTo>
                    <a:pt x="211537" y="2074"/>
                  </a:lnTo>
                  <a:lnTo>
                    <a:pt x="193609" y="3727"/>
                  </a:lnTo>
                  <a:lnTo>
                    <a:pt x="175288" y="5375"/>
                  </a:lnTo>
                  <a:lnTo>
                    <a:pt x="156935" y="6782"/>
                  </a:lnTo>
                  <a:lnTo>
                    <a:pt x="138699" y="8048"/>
                  </a:lnTo>
                  <a:lnTo>
                    <a:pt x="120617" y="9504"/>
                  </a:lnTo>
                  <a:lnTo>
                    <a:pt x="102684" y="11331"/>
                  </a:lnTo>
                  <a:lnTo>
                    <a:pt x="85052" y="13398"/>
                  </a:lnTo>
                  <a:lnTo>
                    <a:pt x="65995" y="15549"/>
                  </a:lnTo>
                  <a:lnTo>
                    <a:pt x="4048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98957" y="131389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52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20014" y="11875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09216" y="1250719"/>
              <a:ext cx="144563" cy="201180"/>
            </a:xfrm>
            <a:custGeom>
              <a:avLst/>
              <a:gdLst/>
              <a:ahLst/>
              <a:cxnLst/>
              <a:rect l="0" t="0" r="0" b="0"/>
              <a:pathLst>
                <a:path w="144563" h="201180">
                  <a:moveTo>
                    <a:pt x="89783" y="21057"/>
                  </a:moveTo>
                  <a:lnTo>
                    <a:pt x="83849" y="15458"/>
                  </a:lnTo>
                  <a:lnTo>
                    <a:pt x="77644" y="12454"/>
                  </a:lnTo>
                  <a:lnTo>
                    <a:pt x="70549" y="11841"/>
                  </a:lnTo>
                  <a:lnTo>
                    <a:pt x="62609" y="13200"/>
                  </a:lnTo>
                  <a:lnTo>
                    <a:pt x="53961" y="16135"/>
                  </a:lnTo>
                  <a:lnTo>
                    <a:pt x="44776" y="20278"/>
                  </a:lnTo>
                  <a:lnTo>
                    <a:pt x="35522" y="25469"/>
                  </a:lnTo>
                  <a:lnTo>
                    <a:pt x="26929" y="31763"/>
                  </a:lnTo>
                  <a:lnTo>
                    <a:pt x="19348" y="39110"/>
                  </a:lnTo>
                  <a:lnTo>
                    <a:pt x="12937" y="47667"/>
                  </a:lnTo>
                  <a:lnTo>
                    <a:pt x="7849" y="57853"/>
                  </a:lnTo>
                  <a:lnTo>
                    <a:pt x="4025" y="69738"/>
                  </a:lnTo>
                  <a:lnTo>
                    <a:pt x="1421" y="82789"/>
                  </a:lnTo>
                  <a:lnTo>
                    <a:pt x="107" y="96080"/>
                  </a:lnTo>
                  <a:lnTo>
                    <a:pt x="0" y="109048"/>
                  </a:lnTo>
                  <a:lnTo>
                    <a:pt x="1062" y="121345"/>
                  </a:lnTo>
                  <a:lnTo>
                    <a:pt x="3369" y="132678"/>
                  </a:lnTo>
                  <a:lnTo>
                    <a:pt x="6846" y="142999"/>
                  </a:lnTo>
                  <a:lnTo>
                    <a:pt x="11299" y="152438"/>
                  </a:lnTo>
                  <a:lnTo>
                    <a:pt x="16504" y="161180"/>
                  </a:lnTo>
                  <a:lnTo>
                    <a:pt x="22267" y="169397"/>
                  </a:lnTo>
                  <a:lnTo>
                    <a:pt x="28594" y="177072"/>
                  </a:lnTo>
                  <a:lnTo>
                    <a:pt x="35671" y="184008"/>
                  </a:lnTo>
                  <a:lnTo>
                    <a:pt x="43545" y="190149"/>
                  </a:lnTo>
                  <a:lnTo>
                    <a:pt x="52119" y="195255"/>
                  </a:lnTo>
                  <a:lnTo>
                    <a:pt x="61255" y="198855"/>
                  </a:lnTo>
                  <a:lnTo>
                    <a:pt x="70804" y="200824"/>
                  </a:lnTo>
                  <a:lnTo>
                    <a:pt x="80487" y="201179"/>
                  </a:lnTo>
                  <a:lnTo>
                    <a:pt x="89909" y="199905"/>
                  </a:lnTo>
                  <a:lnTo>
                    <a:pt x="98867" y="197155"/>
                  </a:lnTo>
                  <a:lnTo>
                    <a:pt x="107187" y="193039"/>
                  </a:lnTo>
                  <a:lnTo>
                    <a:pt x="114629" y="187536"/>
                  </a:lnTo>
                  <a:lnTo>
                    <a:pt x="121153" y="180758"/>
                  </a:lnTo>
                  <a:lnTo>
                    <a:pt x="126874" y="172768"/>
                  </a:lnTo>
                  <a:lnTo>
                    <a:pt x="131959" y="163502"/>
                  </a:lnTo>
                  <a:lnTo>
                    <a:pt x="136559" y="153051"/>
                  </a:lnTo>
                  <a:lnTo>
                    <a:pt x="140481" y="141779"/>
                  </a:lnTo>
                  <a:lnTo>
                    <a:pt x="143212" y="130221"/>
                  </a:lnTo>
                  <a:lnTo>
                    <a:pt x="144562" y="118709"/>
                  </a:lnTo>
                  <a:lnTo>
                    <a:pt x="144484" y="107370"/>
                  </a:lnTo>
                  <a:lnTo>
                    <a:pt x="142912" y="96223"/>
                  </a:lnTo>
                  <a:lnTo>
                    <a:pt x="139964" y="85243"/>
                  </a:lnTo>
                  <a:lnTo>
                    <a:pt x="135883" y="74395"/>
                  </a:lnTo>
                  <a:lnTo>
                    <a:pt x="130935" y="63644"/>
                  </a:lnTo>
                  <a:lnTo>
                    <a:pt x="125361" y="52972"/>
                  </a:lnTo>
                  <a:lnTo>
                    <a:pt x="119650" y="42619"/>
                  </a:lnTo>
                  <a:lnTo>
                    <a:pt x="113979" y="31960"/>
                  </a:lnTo>
                  <a:lnTo>
                    <a:pt x="107854" y="18941"/>
                  </a:lnTo>
                  <a:lnTo>
                    <a:pt x="1003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83227" y="1220402"/>
              <a:ext cx="242157" cy="219831"/>
            </a:xfrm>
            <a:custGeom>
              <a:avLst/>
              <a:gdLst/>
              <a:ahLst/>
              <a:cxnLst/>
              <a:rect l="0" t="0" r="0" b="0"/>
              <a:pathLst>
                <a:path w="242157" h="219831">
                  <a:moveTo>
                    <a:pt x="0" y="61903"/>
                  </a:moveTo>
                  <a:lnTo>
                    <a:pt x="5867" y="73504"/>
                  </a:lnTo>
                  <a:lnTo>
                    <a:pt x="11432" y="83352"/>
                  </a:lnTo>
                  <a:lnTo>
                    <a:pt x="17232" y="92367"/>
                  </a:lnTo>
                  <a:lnTo>
                    <a:pt x="23312" y="101154"/>
                  </a:lnTo>
                  <a:lnTo>
                    <a:pt x="29642" y="110478"/>
                  </a:lnTo>
                  <a:lnTo>
                    <a:pt x="36165" y="120707"/>
                  </a:lnTo>
                  <a:lnTo>
                    <a:pt x="42668" y="131863"/>
                  </a:lnTo>
                  <a:lnTo>
                    <a:pt x="48803" y="143807"/>
                  </a:lnTo>
                  <a:lnTo>
                    <a:pt x="54408" y="156359"/>
                  </a:lnTo>
                  <a:lnTo>
                    <a:pt x="59491" y="169194"/>
                  </a:lnTo>
                  <a:lnTo>
                    <a:pt x="64140" y="181876"/>
                  </a:lnTo>
                  <a:lnTo>
                    <a:pt x="68430" y="194160"/>
                  </a:lnTo>
                  <a:lnTo>
                    <a:pt x="71647" y="205315"/>
                  </a:lnTo>
                  <a:lnTo>
                    <a:pt x="72157" y="212738"/>
                  </a:lnTo>
                  <a:lnTo>
                    <a:pt x="70002" y="214363"/>
                  </a:lnTo>
                  <a:lnTo>
                    <a:pt x="66821" y="211183"/>
                  </a:lnTo>
                  <a:lnTo>
                    <a:pt x="63186" y="204555"/>
                  </a:lnTo>
                  <a:lnTo>
                    <a:pt x="59001" y="195535"/>
                  </a:lnTo>
                  <a:lnTo>
                    <a:pt x="54205" y="184876"/>
                  </a:lnTo>
                  <a:lnTo>
                    <a:pt x="49008" y="172939"/>
                  </a:lnTo>
                  <a:lnTo>
                    <a:pt x="43822" y="159777"/>
                  </a:lnTo>
                  <a:lnTo>
                    <a:pt x="38896" y="145512"/>
                  </a:lnTo>
                  <a:lnTo>
                    <a:pt x="34452" y="130504"/>
                  </a:lnTo>
                  <a:lnTo>
                    <a:pt x="30773" y="115274"/>
                  </a:lnTo>
                  <a:lnTo>
                    <a:pt x="27945" y="100137"/>
                  </a:lnTo>
                  <a:lnTo>
                    <a:pt x="26369" y="85210"/>
                  </a:lnTo>
                  <a:lnTo>
                    <a:pt x="26819" y="70500"/>
                  </a:lnTo>
                  <a:lnTo>
                    <a:pt x="29532" y="55988"/>
                  </a:lnTo>
                  <a:lnTo>
                    <a:pt x="34287" y="42124"/>
                  </a:lnTo>
                  <a:lnTo>
                    <a:pt x="40682" y="29792"/>
                  </a:lnTo>
                  <a:lnTo>
                    <a:pt x="48315" y="19358"/>
                  </a:lnTo>
                  <a:lnTo>
                    <a:pt x="56845" y="11030"/>
                  </a:lnTo>
                  <a:lnTo>
                    <a:pt x="66005" y="5103"/>
                  </a:lnTo>
                  <a:lnTo>
                    <a:pt x="75605" y="1493"/>
                  </a:lnTo>
                  <a:lnTo>
                    <a:pt x="85507" y="0"/>
                  </a:lnTo>
                  <a:lnTo>
                    <a:pt x="95613" y="493"/>
                  </a:lnTo>
                  <a:lnTo>
                    <a:pt x="105853" y="2708"/>
                  </a:lnTo>
                  <a:lnTo>
                    <a:pt x="116019" y="6291"/>
                  </a:lnTo>
                  <a:lnTo>
                    <a:pt x="125772" y="10904"/>
                  </a:lnTo>
                  <a:lnTo>
                    <a:pt x="134967" y="16270"/>
                  </a:lnTo>
                  <a:lnTo>
                    <a:pt x="143786" y="22499"/>
                  </a:lnTo>
                  <a:lnTo>
                    <a:pt x="152628" y="30043"/>
                  </a:lnTo>
                  <a:lnTo>
                    <a:pt x="161724" y="39052"/>
                  </a:lnTo>
                  <a:lnTo>
                    <a:pt x="170970" y="49544"/>
                  </a:lnTo>
                  <a:lnTo>
                    <a:pt x="180031" y="61568"/>
                  </a:lnTo>
                  <a:lnTo>
                    <a:pt x="188720" y="74995"/>
                  </a:lnTo>
                  <a:lnTo>
                    <a:pt x="197015" y="89570"/>
                  </a:lnTo>
                  <a:lnTo>
                    <a:pt x="204961" y="105024"/>
                  </a:lnTo>
                  <a:lnTo>
                    <a:pt x="212632" y="121111"/>
                  </a:lnTo>
                  <a:lnTo>
                    <a:pt x="219791" y="137464"/>
                  </a:lnTo>
                  <a:lnTo>
                    <a:pt x="226608" y="155506"/>
                  </a:lnTo>
                  <a:lnTo>
                    <a:pt x="233684" y="180173"/>
                  </a:lnTo>
                  <a:lnTo>
                    <a:pt x="242156" y="219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244217" y="944856"/>
            <a:ext cx="1070367" cy="474320"/>
            <a:chOff x="7244217" y="944856"/>
            <a:chExt cx="1070367" cy="474320"/>
          </a:xfrm>
        </p:grpSpPr>
        <p:sp>
          <p:nvSpPr>
            <p:cNvPr id="75" name="Freeform 74"/>
            <p:cNvSpPr/>
            <p:nvPr/>
          </p:nvSpPr>
          <p:spPr>
            <a:xfrm>
              <a:off x="7244217" y="1146941"/>
              <a:ext cx="165477" cy="242452"/>
            </a:xfrm>
            <a:custGeom>
              <a:avLst/>
              <a:gdLst/>
              <a:ahLst/>
              <a:cxnLst/>
              <a:rect l="0" t="0" r="0" b="0"/>
              <a:pathLst>
                <a:path w="165477" h="242452">
                  <a:moveTo>
                    <a:pt x="154948" y="40607"/>
                  </a:moveTo>
                  <a:lnTo>
                    <a:pt x="151880" y="31873"/>
                  </a:lnTo>
                  <a:lnTo>
                    <a:pt x="147818" y="24166"/>
                  </a:lnTo>
                  <a:lnTo>
                    <a:pt x="142320" y="16778"/>
                  </a:lnTo>
                  <a:lnTo>
                    <a:pt x="135386" y="10035"/>
                  </a:lnTo>
                  <a:lnTo>
                    <a:pt x="126941" y="4802"/>
                  </a:lnTo>
                  <a:lnTo>
                    <a:pt x="117096" y="1441"/>
                  </a:lnTo>
                  <a:lnTo>
                    <a:pt x="106258" y="0"/>
                  </a:lnTo>
                  <a:lnTo>
                    <a:pt x="95004" y="471"/>
                  </a:lnTo>
                  <a:lnTo>
                    <a:pt x="83707" y="2646"/>
                  </a:lnTo>
                  <a:lnTo>
                    <a:pt x="72684" y="6359"/>
                  </a:lnTo>
                  <a:lnTo>
                    <a:pt x="62283" y="11584"/>
                  </a:lnTo>
                  <a:lnTo>
                    <a:pt x="52622" y="18162"/>
                  </a:lnTo>
                  <a:lnTo>
                    <a:pt x="43644" y="25677"/>
                  </a:lnTo>
                  <a:lnTo>
                    <a:pt x="35220" y="33559"/>
                  </a:lnTo>
                  <a:lnTo>
                    <a:pt x="27223" y="41463"/>
                  </a:lnTo>
                  <a:lnTo>
                    <a:pt x="19868" y="49736"/>
                  </a:lnTo>
                  <a:lnTo>
                    <a:pt x="13678" y="59268"/>
                  </a:lnTo>
                  <a:lnTo>
                    <a:pt x="8849" y="70464"/>
                  </a:lnTo>
                  <a:lnTo>
                    <a:pt x="5266" y="83256"/>
                  </a:lnTo>
                  <a:lnTo>
                    <a:pt x="2696" y="97372"/>
                  </a:lnTo>
                  <a:lnTo>
                    <a:pt x="902" y="112489"/>
                  </a:lnTo>
                  <a:lnTo>
                    <a:pt x="0" y="127842"/>
                  </a:lnTo>
                  <a:lnTo>
                    <a:pt x="443" y="142295"/>
                  </a:lnTo>
                  <a:lnTo>
                    <a:pt x="2370" y="155306"/>
                  </a:lnTo>
                  <a:lnTo>
                    <a:pt x="5629" y="167021"/>
                  </a:lnTo>
                  <a:lnTo>
                    <a:pt x="9958" y="177971"/>
                  </a:lnTo>
                  <a:lnTo>
                    <a:pt x="15098" y="188555"/>
                  </a:lnTo>
                  <a:lnTo>
                    <a:pt x="20989" y="198667"/>
                  </a:lnTo>
                  <a:lnTo>
                    <a:pt x="27766" y="207794"/>
                  </a:lnTo>
                  <a:lnTo>
                    <a:pt x="35434" y="215717"/>
                  </a:lnTo>
                  <a:lnTo>
                    <a:pt x="43869" y="222514"/>
                  </a:lnTo>
                  <a:lnTo>
                    <a:pt x="52911" y="228389"/>
                  </a:lnTo>
                  <a:lnTo>
                    <a:pt x="62402" y="233552"/>
                  </a:lnTo>
                  <a:lnTo>
                    <a:pt x="72215" y="237867"/>
                  </a:lnTo>
                  <a:lnTo>
                    <a:pt x="82256" y="240869"/>
                  </a:lnTo>
                  <a:lnTo>
                    <a:pt x="92454" y="242403"/>
                  </a:lnTo>
                  <a:lnTo>
                    <a:pt x="102759" y="242451"/>
                  </a:lnTo>
                  <a:lnTo>
                    <a:pt x="113137" y="240963"/>
                  </a:lnTo>
                  <a:lnTo>
                    <a:pt x="123551" y="238081"/>
                  </a:lnTo>
                  <a:lnTo>
                    <a:pt x="133530" y="234365"/>
                  </a:lnTo>
                  <a:lnTo>
                    <a:pt x="143153" y="230340"/>
                  </a:lnTo>
                  <a:lnTo>
                    <a:pt x="153263" y="225654"/>
                  </a:lnTo>
                  <a:lnTo>
                    <a:pt x="165476" y="219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70454" y="1176075"/>
              <a:ext cx="223509" cy="211516"/>
            </a:xfrm>
            <a:custGeom>
              <a:avLst/>
              <a:gdLst/>
              <a:ahLst/>
              <a:cxnLst/>
              <a:rect l="0" t="0" r="0" b="0"/>
              <a:pathLst>
                <a:path w="223509" h="211516">
                  <a:moveTo>
                    <a:pt x="139280" y="116758"/>
                  </a:moveTo>
                  <a:lnTo>
                    <a:pt x="142080" y="107957"/>
                  </a:lnTo>
                  <a:lnTo>
                    <a:pt x="143582" y="99610"/>
                  </a:lnTo>
                  <a:lnTo>
                    <a:pt x="143888" y="90911"/>
                  </a:lnTo>
                  <a:lnTo>
                    <a:pt x="143209" y="81791"/>
                  </a:lnTo>
                  <a:lnTo>
                    <a:pt x="141741" y="72296"/>
                  </a:lnTo>
                  <a:lnTo>
                    <a:pt x="139665" y="62508"/>
                  </a:lnTo>
                  <a:lnTo>
                    <a:pt x="136808" y="52667"/>
                  </a:lnTo>
                  <a:lnTo>
                    <a:pt x="132689" y="43141"/>
                  </a:lnTo>
                  <a:lnTo>
                    <a:pt x="127141" y="34113"/>
                  </a:lnTo>
                  <a:lnTo>
                    <a:pt x="120296" y="25747"/>
                  </a:lnTo>
                  <a:lnTo>
                    <a:pt x="112407" y="18274"/>
                  </a:lnTo>
                  <a:lnTo>
                    <a:pt x="103728" y="11739"/>
                  </a:lnTo>
                  <a:lnTo>
                    <a:pt x="94479" y="6350"/>
                  </a:lnTo>
                  <a:lnTo>
                    <a:pt x="84825" y="2553"/>
                  </a:lnTo>
                  <a:lnTo>
                    <a:pt x="74894" y="448"/>
                  </a:lnTo>
                  <a:lnTo>
                    <a:pt x="64941" y="0"/>
                  </a:lnTo>
                  <a:lnTo>
                    <a:pt x="55330" y="1211"/>
                  </a:lnTo>
                  <a:lnTo>
                    <a:pt x="46241" y="3918"/>
                  </a:lnTo>
                  <a:lnTo>
                    <a:pt x="37832" y="8005"/>
                  </a:lnTo>
                  <a:lnTo>
                    <a:pt x="30330" y="13489"/>
                  </a:lnTo>
                  <a:lnTo>
                    <a:pt x="23765" y="20250"/>
                  </a:lnTo>
                  <a:lnTo>
                    <a:pt x="18016" y="28059"/>
                  </a:lnTo>
                  <a:lnTo>
                    <a:pt x="12914" y="36670"/>
                  </a:lnTo>
                  <a:lnTo>
                    <a:pt x="8301" y="45873"/>
                  </a:lnTo>
                  <a:lnTo>
                    <a:pt x="4370" y="55663"/>
                  </a:lnTo>
                  <a:lnTo>
                    <a:pt x="1634" y="66219"/>
                  </a:lnTo>
                  <a:lnTo>
                    <a:pt x="272" y="77581"/>
                  </a:lnTo>
                  <a:lnTo>
                    <a:pt x="0" y="89652"/>
                  </a:lnTo>
                  <a:lnTo>
                    <a:pt x="275" y="102287"/>
                  </a:lnTo>
                  <a:lnTo>
                    <a:pt x="725" y="115335"/>
                  </a:lnTo>
                  <a:lnTo>
                    <a:pt x="1499" y="128351"/>
                  </a:lnTo>
                  <a:lnTo>
                    <a:pt x="3151" y="140630"/>
                  </a:lnTo>
                  <a:lnTo>
                    <a:pt x="5927" y="151852"/>
                  </a:lnTo>
                  <a:lnTo>
                    <a:pt x="9776" y="162200"/>
                  </a:lnTo>
                  <a:lnTo>
                    <a:pt x="14509" y="172151"/>
                  </a:lnTo>
                  <a:lnTo>
                    <a:pt x="19923" y="182017"/>
                  </a:lnTo>
                  <a:lnTo>
                    <a:pt x="25999" y="191288"/>
                  </a:lnTo>
                  <a:lnTo>
                    <a:pt x="32901" y="198777"/>
                  </a:lnTo>
                  <a:lnTo>
                    <a:pt x="40654" y="203957"/>
                  </a:lnTo>
                  <a:lnTo>
                    <a:pt x="49146" y="206773"/>
                  </a:lnTo>
                  <a:lnTo>
                    <a:pt x="58225" y="207300"/>
                  </a:lnTo>
                  <a:lnTo>
                    <a:pt x="67732" y="205832"/>
                  </a:lnTo>
                  <a:lnTo>
                    <a:pt x="77217" y="202609"/>
                  </a:lnTo>
                  <a:lnTo>
                    <a:pt x="85973" y="197721"/>
                  </a:lnTo>
                  <a:lnTo>
                    <a:pt x="93671" y="191368"/>
                  </a:lnTo>
                  <a:lnTo>
                    <a:pt x="100331" y="183835"/>
                  </a:lnTo>
                  <a:lnTo>
                    <a:pt x="106119" y="175410"/>
                  </a:lnTo>
                  <a:lnTo>
                    <a:pt x="111232" y="166332"/>
                  </a:lnTo>
                  <a:lnTo>
                    <a:pt x="115686" y="156627"/>
                  </a:lnTo>
                  <a:lnTo>
                    <a:pt x="119312" y="146127"/>
                  </a:lnTo>
                  <a:lnTo>
                    <a:pt x="122094" y="134807"/>
                  </a:lnTo>
                  <a:lnTo>
                    <a:pt x="124304" y="122934"/>
                  </a:lnTo>
                  <a:lnTo>
                    <a:pt x="126404" y="110965"/>
                  </a:lnTo>
                  <a:lnTo>
                    <a:pt x="128673" y="99241"/>
                  </a:lnTo>
                  <a:lnTo>
                    <a:pt x="131323" y="90269"/>
                  </a:lnTo>
                  <a:lnTo>
                    <a:pt x="134170" y="87340"/>
                  </a:lnTo>
                  <a:lnTo>
                    <a:pt x="136777" y="89888"/>
                  </a:lnTo>
                  <a:lnTo>
                    <a:pt x="139282" y="96335"/>
                  </a:lnTo>
                  <a:lnTo>
                    <a:pt x="141882" y="105215"/>
                  </a:lnTo>
                  <a:lnTo>
                    <a:pt x="144654" y="115326"/>
                  </a:lnTo>
                  <a:lnTo>
                    <a:pt x="147612" y="125945"/>
                  </a:lnTo>
                  <a:lnTo>
                    <a:pt x="150890" y="136555"/>
                  </a:lnTo>
                  <a:lnTo>
                    <a:pt x="154763" y="146702"/>
                  </a:lnTo>
                  <a:lnTo>
                    <a:pt x="159331" y="156202"/>
                  </a:lnTo>
                  <a:lnTo>
                    <a:pt x="164703" y="165079"/>
                  </a:lnTo>
                  <a:lnTo>
                    <a:pt x="171064" y="173439"/>
                  </a:lnTo>
                  <a:lnTo>
                    <a:pt x="178411" y="181393"/>
                  </a:lnTo>
                  <a:lnTo>
                    <a:pt x="186337" y="188747"/>
                  </a:lnTo>
                  <a:lnTo>
                    <a:pt x="195012" y="195717"/>
                  </a:lnTo>
                  <a:lnTo>
                    <a:pt x="206315" y="202920"/>
                  </a:lnTo>
                  <a:lnTo>
                    <a:pt x="223508" y="211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28261" y="976978"/>
              <a:ext cx="28874" cy="421141"/>
            </a:xfrm>
            <a:custGeom>
              <a:avLst/>
              <a:gdLst/>
              <a:ahLst/>
              <a:cxnLst/>
              <a:rect l="0" t="0" r="0" b="0"/>
              <a:pathLst>
                <a:path w="28874" h="421141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9" y="27856"/>
                  </a:lnTo>
                  <a:lnTo>
                    <a:pt x="202" y="39009"/>
                  </a:lnTo>
                  <a:lnTo>
                    <a:pt x="0" y="51469"/>
                  </a:lnTo>
                  <a:lnTo>
                    <a:pt x="651" y="65185"/>
                  </a:lnTo>
                  <a:lnTo>
                    <a:pt x="1890" y="80121"/>
                  </a:lnTo>
                  <a:lnTo>
                    <a:pt x="3253" y="96347"/>
                  </a:lnTo>
                  <a:lnTo>
                    <a:pt x="4463" y="113778"/>
                  </a:lnTo>
                  <a:lnTo>
                    <a:pt x="5425" y="132210"/>
                  </a:lnTo>
                  <a:lnTo>
                    <a:pt x="6145" y="151413"/>
                  </a:lnTo>
                  <a:lnTo>
                    <a:pt x="6667" y="171178"/>
                  </a:lnTo>
                  <a:lnTo>
                    <a:pt x="7205" y="191178"/>
                  </a:lnTo>
                  <a:lnTo>
                    <a:pt x="8107" y="210985"/>
                  </a:lnTo>
                  <a:lnTo>
                    <a:pt x="9529" y="230376"/>
                  </a:lnTo>
                  <a:lnTo>
                    <a:pt x="11299" y="249161"/>
                  </a:lnTo>
                  <a:lnTo>
                    <a:pt x="13026" y="267088"/>
                  </a:lnTo>
                  <a:lnTo>
                    <a:pt x="14484" y="284112"/>
                  </a:lnTo>
                  <a:lnTo>
                    <a:pt x="15613" y="300342"/>
                  </a:lnTo>
                  <a:lnTo>
                    <a:pt x="16445" y="315943"/>
                  </a:lnTo>
                  <a:lnTo>
                    <a:pt x="17043" y="331068"/>
                  </a:lnTo>
                  <a:lnTo>
                    <a:pt x="17632" y="345686"/>
                  </a:lnTo>
                  <a:lnTo>
                    <a:pt x="18568" y="359590"/>
                  </a:lnTo>
                  <a:lnTo>
                    <a:pt x="20012" y="372709"/>
                  </a:lnTo>
                  <a:lnTo>
                    <a:pt x="21807" y="384679"/>
                  </a:lnTo>
                  <a:lnTo>
                    <a:pt x="23738" y="395936"/>
                  </a:lnTo>
                  <a:lnTo>
                    <a:pt x="25978" y="407470"/>
                  </a:lnTo>
                  <a:lnTo>
                    <a:pt x="2887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94004" y="966450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0"/>
                  </a:lnTo>
                  <a:lnTo>
                    <a:pt x="177" y="110486"/>
                  </a:lnTo>
                  <a:lnTo>
                    <a:pt x="825" y="127794"/>
                  </a:lnTo>
                  <a:lnTo>
                    <a:pt x="2074" y="143848"/>
                  </a:lnTo>
                  <a:lnTo>
                    <a:pt x="3727" y="159082"/>
                  </a:lnTo>
                  <a:lnTo>
                    <a:pt x="5375" y="174605"/>
                  </a:lnTo>
                  <a:lnTo>
                    <a:pt x="6778" y="191054"/>
                  </a:lnTo>
                  <a:lnTo>
                    <a:pt x="7871" y="208563"/>
                  </a:lnTo>
                  <a:lnTo>
                    <a:pt x="8679" y="227015"/>
                  </a:lnTo>
                  <a:lnTo>
                    <a:pt x="9257" y="246211"/>
                  </a:lnTo>
                  <a:lnTo>
                    <a:pt x="9662" y="265799"/>
                  </a:lnTo>
                  <a:lnTo>
                    <a:pt x="9941" y="285314"/>
                  </a:lnTo>
                  <a:lnTo>
                    <a:pt x="10137" y="304499"/>
                  </a:lnTo>
                  <a:lnTo>
                    <a:pt x="10439" y="322972"/>
                  </a:lnTo>
                  <a:lnTo>
                    <a:pt x="11177" y="340156"/>
                  </a:lnTo>
                  <a:lnTo>
                    <a:pt x="12483" y="355868"/>
                  </a:lnTo>
                  <a:lnTo>
                    <a:pt x="14176" y="370402"/>
                  </a:lnTo>
                  <a:lnTo>
                    <a:pt x="15850" y="384325"/>
                  </a:lnTo>
                  <a:lnTo>
                    <a:pt x="17270" y="398015"/>
                  </a:lnTo>
                  <a:lnTo>
                    <a:pt x="18378" y="411056"/>
                  </a:lnTo>
                  <a:lnTo>
                    <a:pt x="19316" y="423614"/>
                  </a:lnTo>
                  <a:lnTo>
                    <a:pt x="20161" y="436800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57175" y="1202926"/>
              <a:ext cx="144653" cy="195997"/>
            </a:xfrm>
            <a:custGeom>
              <a:avLst/>
              <a:gdLst/>
              <a:ahLst/>
              <a:cxnLst/>
              <a:rect l="0" t="0" r="0" b="0"/>
              <a:pathLst>
                <a:path w="144653" h="195997">
                  <a:moveTo>
                    <a:pt x="0" y="153078"/>
                  </a:moveTo>
                  <a:lnTo>
                    <a:pt x="5868" y="144344"/>
                  </a:lnTo>
                  <a:lnTo>
                    <a:pt x="11432" y="136637"/>
                  </a:lnTo>
                  <a:lnTo>
                    <a:pt x="17235" y="129240"/>
                  </a:lnTo>
                  <a:lnTo>
                    <a:pt x="23490" y="122152"/>
                  </a:lnTo>
                  <a:lnTo>
                    <a:pt x="30468" y="115621"/>
                  </a:lnTo>
                  <a:lnTo>
                    <a:pt x="38249" y="109744"/>
                  </a:lnTo>
                  <a:lnTo>
                    <a:pt x="46750" y="104307"/>
                  </a:lnTo>
                  <a:lnTo>
                    <a:pt x="55828" y="98888"/>
                  </a:lnTo>
                  <a:lnTo>
                    <a:pt x="65343" y="93245"/>
                  </a:lnTo>
                  <a:lnTo>
                    <a:pt x="75170" y="87470"/>
                  </a:lnTo>
                  <a:lnTo>
                    <a:pt x="85220" y="81893"/>
                  </a:lnTo>
                  <a:lnTo>
                    <a:pt x="95419" y="76691"/>
                  </a:lnTo>
                  <a:lnTo>
                    <a:pt x="105556" y="71723"/>
                  </a:lnTo>
                  <a:lnTo>
                    <a:pt x="115288" y="66628"/>
                  </a:lnTo>
                  <a:lnTo>
                    <a:pt x="124450" y="61195"/>
                  </a:lnTo>
                  <a:lnTo>
                    <a:pt x="132568" y="55224"/>
                  </a:lnTo>
                  <a:lnTo>
                    <a:pt x="138811" y="48451"/>
                  </a:lnTo>
                  <a:lnTo>
                    <a:pt x="142884" y="40824"/>
                  </a:lnTo>
                  <a:lnTo>
                    <a:pt x="144652" y="32769"/>
                  </a:lnTo>
                  <a:lnTo>
                    <a:pt x="143877" y="25056"/>
                  </a:lnTo>
                  <a:lnTo>
                    <a:pt x="140684" y="18101"/>
                  </a:lnTo>
                  <a:lnTo>
                    <a:pt x="135303" y="12129"/>
                  </a:lnTo>
                  <a:lnTo>
                    <a:pt x="127888" y="7342"/>
                  </a:lnTo>
                  <a:lnTo>
                    <a:pt x="118722" y="3723"/>
                  </a:lnTo>
                  <a:lnTo>
                    <a:pt x="108164" y="1259"/>
                  </a:lnTo>
                  <a:lnTo>
                    <a:pt x="96562" y="39"/>
                  </a:lnTo>
                  <a:lnTo>
                    <a:pt x="84220" y="0"/>
                  </a:lnTo>
                  <a:lnTo>
                    <a:pt x="71850" y="1277"/>
                  </a:lnTo>
                  <a:lnTo>
                    <a:pt x="60537" y="4261"/>
                  </a:lnTo>
                  <a:lnTo>
                    <a:pt x="50786" y="9015"/>
                  </a:lnTo>
                  <a:lnTo>
                    <a:pt x="42579" y="15479"/>
                  </a:lnTo>
                  <a:lnTo>
                    <a:pt x="35669" y="23637"/>
                  </a:lnTo>
                  <a:lnTo>
                    <a:pt x="29764" y="33316"/>
                  </a:lnTo>
                  <a:lnTo>
                    <a:pt x="24761" y="44390"/>
                  </a:lnTo>
                  <a:lnTo>
                    <a:pt x="20755" y="56872"/>
                  </a:lnTo>
                  <a:lnTo>
                    <a:pt x="17725" y="70627"/>
                  </a:lnTo>
                  <a:lnTo>
                    <a:pt x="15687" y="85100"/>
                  </a:lnTo>
                  <a:lnTo>
                    <a:pt x="14767" y="99427"/>
                  </a:lnTo>
                  <a:lnTo>
                    <a:pt x="14933" y="113134"/>
                  </a:lnTo>
                  <a:lnTo>
                    <a:pt x="16180" y="126116"/>
                  </a:lnTo>
                  <a:lnTo>
                    <a:pt x="18613" y="138448"/>
                  </a:lnTo>
                  <a:lnTo>
                    <a:pt x="22179" y="150253"/>
                  </a:lnTo>
                  <a:lnTo>
                    <a:pt x="26863" y="161335"/>
                  </a:lnTo>
                  <a:lnTo>
                    <a:pt x="32754" y="171186"/>
                  </a:lnTo>
                  <a:lnTo>
                    <a:pt x="39791" y="179622"/>
                  </a:lnTo>
                  <a:lnTo>
                    <a:pt x="47788" y="186440"/>
                  </a:lnTo>
                  <a:lnTo>
                    <a:pt x="56525" y="191273"/>
                  </a:lnTo>
                  <a:lnTo>
                    <a:pt x="65800" y="194118"/>
                  </a:lnTo>
                  <a:lnTo>
                    <a:pt x="75192" y="195416"/>
                  </a:lnTo>
                  <a:lnTo>
                    <a:pt x="85092" y="195996"/>
                  </a:lnTo>
                  <a:lnTo>
                    <a:pt x="97483" y="195910"/>
                  </a:lnTo>
                  <a:lnTo>
                    <a:pt x="115813" y="195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61049" y="944856"/>
              <a:ext cx="153535" cy="465272"/>
            </a:xfrm>
            <a:custGeom>
              <a:avLst/>
              <a:gdLst/>
              <a:ahLst/>
              <a:cxnLst/>
              <a:rect l="0" t="0" r="0" b="0"/>
              <a:pathLst>
                <a:path w="153535" h="465272">
                  <a:moveTo>
                    <a:pt x="111981" y="379563"/>
                  </a:moveTo>
                  <a:lnTo>
                    <a:pt x="111915" y="367828"/>
                  </a:lnTo>
                  <a:lnTo>
                    <a:pt x="111274" y="356699"/>
                  </a:lnTo>
                  <a:lnTo>
                    <a:pt x="109968" y="345109"/>
                  </a:lnTo>
                  <a:lnTo>
                    <a:pt x="107764" y="333294"/>
                  </a:lnTo>
                  <a:lnTo>
                    <a:pt x="104149" y="321931"/>
                  </a:lnTo>
                  <a:lnTo>
                    <a:pt x="98977" y="311395"/>
                  </a:lnTo>
                  <a:lnTo>
                    <a:pt x="92402" y="302212"/>
                  </a:lnTo>
                  <a:lnTo>
                    <a:pt x="84701" y="295185"/>
                  </a:lnTo>
                  <a:lnTo>
                    <a:pt x="76158" y="290546"/>
                  </a:lnTo>
                  <a:lnTo>
                    <a:pt x="67171" y="288213"/>
                  </a:lnTo>
                  <a:lnTo>
                    <a:pt x="58225" y="288070"/>
                  </a:lnTo>
                  <a:lnTo>
                    <a:pt x="49589" y="289826"/>
                  </a:lnTo>
                  <a:lnTo>
                    <a:pt x="41489" y="293254"/>
                  </a:lnTo>
                  <a:lnTo>
                    <a:pt x="34194" y="298287"/>
                  </a:lnTo>
                  <a:lnTo>
                    <a:pt x="27768" y="304741"/>
                  </a:lnTo>
                  <a:lnTo>
                    <a:pt x="22113" y="312343"/>
                  </a:lnTo>
                  <a:lnTo>
                    <a:pt x="17073" y="320815"/>
                  </a:lnTo>
                  <a:lnTo>
                    <a:pt x="12497" y="329929"/>
                  </a:lnTo>
                  <a:lnTo>
                    <a:pt x="8423" y="339828"/>
                  </a:lnTo>
                  <a:lnTo>
                    <a:pt x="5057" y="350991"/>
                  </a:lnTo>
                  <a:lnTo>
                    <a:pt x="2463" y="363569"/>
                  </a:lnTo>
                  <a:lnTo>
                    <a:pt x="721" y="377101"/>
                  </a:lnTo>
                  <a:lnTo>
                    <a:pt x="0" y="390723"/>
                  </a:lnTo>
                  <a:lnTo>
                    <a:pt x="300" y="403917"/>
                  </a:lnTo>
                  <a:lnTo>
                    <a:pt x="1637" y="416367"/>
                  </a:lnTo>
                  <a:lnTo>
                    <a:pt x="4130" y="427802"/>
                  </a:lnTo>
                  <a:lnTo>
                    <a:pt x="7742" y="438184"/>
                  </a:lnTo>
                  <a:lnTo>
                    <a:pt x="12624" y="447324"/>
                  </a:lnTo>
                  <a:lnTo>
                    <a:pt x="19181" y="454800"/>
                  </a:lnTo>
                  <a:lnTo>
                    <a:pt x="27475" y="460523"/>
                  </a:lnTo>
                  <a:lnTo>
                    <a:pt x="36959" y="464215"/>
                  </a:lnTo>
                  <a:lnTo>
                    <a:pt x="46702" y="465271"/>
                  </a:lnTo>
                  <a:lnTo>
                    <a:pt x="56139" y="463603"/>
                  </a:lnTo>
                  <a:lnTo>
                    <a:pt x="65082" y="459399"/>
                  </a:lnTo>
                  <a:lnTo>
                    <a:pt x="73542" y="452848"/>
                  </a:lnTo>
                  <a:lnTo>
                    <a:pt x="81595" y="444297"/>
                  </a:lnTo>
                  <a:lnTo>
                    <a:pt x="89172" y="434168"/>
                  </a:lnTo>
                  <a:lnTo>
                    <a:pt x="96049" y="422862"/>
                  </a:lnTo>
                  <a:lnTo>
                    <a:pt x="102162" y="410713"/>
                  </a:lnTo>
                  <a:lnTo>
                    <a:pt x="107591" y="398134"/>
                  </a:lnTo>
                  <a:lnTo>
                    <a:pt x="112473" y="385618"/>
                  </a:lnTo>
                  <a:lnTo>
                    <a:pt x="116944" y="373413"/>
                  </a:lnTo>
                  <a:lnTo>
                    <a:pt x="121116" y="361251"/>
                  </a:lnTo>
                  <a:lnTo>
                    <a:pt x="125080" y="348480"/>
                  </a:lnTo>
                  <a:lnTo>
                    <a:pt x="128897" y="334765"/>
                  </a:lnTo>
                  <a:lnTo>
                    <a:pt x="132615" y="319941"/>
                  </a:lnTo>
                  <a:lnTo>
                    <a:pt x="136263" y="303846"/>
                  </a:lnTo>
                  <a:lnTo>
                    <a:pt x="139862" y="286530"/>
                  </a:lnTo>
                  <a:lnTo>
                    <a:pt x="143262" y="268188"/>
                  </a:lnTo>
                  <a:lnTo>
                    <a:pt x="146166" y="249053"/>
                  </a:lnTo>
                  <a:lnTo>
                    <a:pt x="148449" y="229332"/>
                  </a:lnTo>
                  <a:lnTo>
                    <a:pt x="150152" y="209192"/>
                  </a:lnTo>
                  <a:lnTo>
                    <a:pt x="151378" y="188761"/>
                  </a:lnTo>
                  <a:lnTo>
                    <a:pt x="152240" y="168136"/>
                  </a:lnTo>
                  <a:lnTo>
                    <a:pt x="152837" y="147710"/>
                  </a:lnTo>
                  <a:lnTo>
                    <a:pt x="153245" y="128142"/>
                  </a:lnTo>
                  <a:lnTo>
                    <a:pt x="153520" y="109720"/>
                  </a:lnTo>
                  <a:lnTo>
                    <a:pt x="153534" y="92400"/>
                  </a:lnTo>
                  <a:lnTo>
                    <a:pt x="153012" y="75994"/>
                  </a:lnTo>
                  <a:lnTo>
                    <a:pt x="151845" y="60292"/>
                  </a:lnTo>
                  <a:lnTo>
                    <a:pt x="150076" y="45270"/>
                  </a:lnTo>
                  <a:lnTo>
                    <a:pt x="147817" y="31088"/>
                  </a:lnTo>
                  <a:lnTo>
                    <a:pt x="145174" y="17793"/>
                  </a:lnTo>
                  <a:lnTo>
                    <a:pt x="141783" y="6383"/>
                  </a:lnTo>
                  <a:lnTo>
                    <a:pt x="137151" y="0"/>
                  </a:lnTo>
                  <a:lnTo>
                    <a:pt x="132002" y="231"/>
                  </a:lnTo>
                  <a:lnTo>
                    <a:pt x="127320" y="5113"/>
                  </a:lnTo>
                  <a:lnTo>
                    <a:pt x="123322" y="13189"/>
                  </a:lnTo>
                  <a:lnTo>
                    <a:pt x="120124" y="23756"/>
                  </a:lnTo>
                  <a:lnTo>
                    <a:pt x="117700" y="36273"/>
                  </a:lnTo>
                  <a:lnTo>
                    <a:pt x="115766" y="49937"/>
                  </a:lnTo>
                  <a:lnTo>
                    <a:pt x="113870" y="63735"/>
                  </a:lnTo>
                  <a:lnTo>
                    <a:pt x="111752" y="77106"/>
                  </a:lnTo>
                  <a:lnTo>
                    <a:pt x="109501" y="90376"/>
                  </a:lnTo>
                  <a:lnTo>
                    <a:pt x="107446" y="104500"/>
                  </a:lnTo>
                  <a:lnTo>
                    <a:pt x="105772" y="119977"/>
                  </a:lnTo>
                  <a:lnTo>
                    <a:pt x="104666" y="136986"/>
                  </a:lnTo>
                  <a:lnTo>
                    <a:pt x="104381" y="155627"/>
                  </a:lnTo>
                  <a:lnTo>
                    <a:pt x="104972" y="175766"/>
                  </a:lnTo>
                  <a:lnTo>
                    <a:pt x="106337" y="196969"/>
                  </a:lnTo>
                  <a:lnTo>
                    <a:pt x="108316" y="218640"/>
                  </a:lnTo>
                  <a:lnTo>
                    <a:pt x="110756" y="240395"/>
                  </a:lnTo>
                  <a:lnTo>
                    <a:pt x="113528" y="262067"/>
                  </a:lnTo>
                  <a:lnTo>
                    <a:pt x="116533" y="283611"/>
                  </a:lnTo>
                  <a:lnTo>
                    <a:pt x="119701" y="305020"/>
                  </a:lnTo>
                  <a:lnTo>
                    <a:pt x="122979" y="325992"/>
                  </a:lnTo>
                  <a:lnTo>
                    <a:pt x="126334" y="345934"/>
                  </a:lnTo>
                  <a:lnTo>
                    <a:pt x="129735" y="364593"/>
                  </a:lnTo>
                  <a:lnTo>
                    <a:pt x="133013" y="381450"/>
                  </a:lnTo>
                  <a:lnTo>
                    <a:pt x="136184" y="397213"/>
                  </a:lnTo>
                  <a:lnTo>
                    <a:pt x="139524" y="413267"/>
                  </a:lnTo>
                  <a:lnTo>
                    <a:pt x="143566" y="432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8662584" y="898588"/>
            <a:ext cx="970794" cy="562702"/>
            <a:chOff x="8662584" y="898588"/>
            <a:chExt cx="970794" cy="562702"/>
          </a:xfrm>
        </p:grpSpPr>
        <p:sp>
          <p:nvSpPr>
            <p:cNvPr id="82" name="Freeform 81"/>
            <p:cNvSpPr/>
            <p:nvPr/>
          </p:nvSpPr>
          <p:spPr>
            <a:xfrm>
              <a:off x="8748452" y="898588"/>
              <a:ext cx="187874" cy="510060"/>
            </a:xfrm>
            <a:custGeom>
              <a:avLst/>
              <a:gdLst/>
              <a:ahLst/>
              <a:cxnLst/>
              <a:rect l="0" t="0" r="0" b="0"/>
              <a:pathLst>
                <a:path w="187874" h="510060">
                  <a:moveTo>
                    <a:pt x="135231" y="373188"/>
                  </a:moveTo>
                  <a:lnTo>
                    <a:pt x="129430" y="367254"/>
                  </a:lnTo>
                  <a:lnTo>
                    <a:pt x="124506" y="361049"/>
                  </a:lnTo>
                  <a:lnTo>
                    <a:pt x="119999" y="353958"/>
                  </a:lnTo>
                  <a:lnTo>
                    <a:pt x="115606" y="346190"/>
                  </a:lnTo>
                  <a:lnTo>
                    <a:pt x="110942" y="338192"/>
                  </a:lnTo>
                  <a:lnTo>
                    <a:pt x="105823" y="330256"/>
                  </a:lnTo>
                  <a:lnTo>
                    <a:pt x="100073" y="322654"/>
                  </a:lnTo>
                  <a:lnTo>
                    <a:pt x="93453" y="315709"/>
                  </a:lnTo>
                  <a:lnTo>
                    <a:pt x="85921" y="309539"/>
                  </a:lnTo>
                  <a:lnTo>
                    <a:pt x="77592" y="304568"/>
                  </a:lnTo>
                  <a:lnTo>
                    <a:pt x="68631" y="301585"/>
                  </a:lnTo>
                  <a:lnTo>
                    <a:pt x="59206" y="300845"/>
                  </a:lnTo>
                  <a:lnTo>
                    <a:pt x="49776" y="302297"/>
                  </a:lnTo>
                  <a:lnTo>
                    <a:pt x="41060" y="305855"/>
                  </a:lnTo>
                  <a:lnTo>
                    <a:pt x="33387" y="311247"/>
                  </a:lnTo>
                  <a:lnTo>
                    <a:pt x="26746" y="318102"/>
                  </a:lnTo>
                  <a:lnTo>
                    <a:pt x="20970" y="326057"/>
                  </a:lnTo>
                  <a:lnTo>
                    <a:pt x="15864" y="334813"/>
                  </a:lnTo>
                  <a:lnTo>
                    <a:pt x="11417" y="344299"/>
                  </a:lnTo>
                  <a:lnTo>
                    <a:pt x="7793" y="354651"/>
                  </a:lnTo>
                  <a:lnTo>
                    <a:pt x="5018" y="365875"/>
                  </a:lnTo>
                  <a:lnTo>
                    <a:pt x="2983" y="377854"/>
                  </a:lnTo>
                  <a:lnTo>
                    <a:pt x="1533" y="390427"/>
                  </a:lnTo>
                  <a:lnTo>
                    <a:pt x="526" y="403438"/>
                  </a:lnTo>
                  <a:lnTo>
                    <a:pt x="0" y="416599"/>
                  </a:lnTo>
                  <a:lnTo>
                    <a:pt x="172" y="429508"/>
                  </a:lnTo>
                  <a:lnTo>
                    <a:pt x="1102" y="441967"/>
                  </a:lnTo>
                  <a:lnTo>
                    <a:pt x="2709" y="453959"/>
                  </a:lnTo>
                  <a:lnTo>
                    <a:pt x="4859" y="465553"/>
                  </a:lnTo>
                  <a:lnTo>
                    <a:pt x="7429" y="476817"/>
                  </a:lnTo>
                  <a:lnTo>
                    <a:pt x="10800" y="487179"/>
                  </a:lnTo>
                  <a:lnTo>
                    <a:pt x="15806" y="495475"/>
                  </a:lnTo>
                  <a:lnTo>
                    <a:pt x="22761" y="501232"/>
                  </a:lnTo>
                  <a:lnTo>
                    <a:pt x="31195" y="504452"/>
                  </a:lnTo>
                  <a:lnTo>
                    <a:pt x="40160" y="505258"/>
                  </a:lnTo>
                  <a:lnTo>
                    <a:pt x="49034" y="503980"/>
                  </a:lnTo>
                  <a:lnTo>
                    <a:pt x="57412" y="500887"/>
                  </a:lnTo>
                  <a:lnTo>
                    <a:pt x="64951" y="496087"/>
                  </a:lnTo>
                  <a:lnTo>
                    <a:pt x="71570" y="489788"/>
                  </a:lnTo>
                  <a:lnTo>
                    <a:pt x="77368" y="482122"/>
                  </a:lnTo>
                  <a:lnTo>
                    <a:pt x="82512" y="473075"/>
                  </a:lnTo>
                  <a:lnTo>
                    <a:pt x="87165" y="462766"/>
                  </a:lnTo>
                  <a:lnTo>
                    <a:pt x="91462" y="451420"/>
                  </a:lnTo>
                  <a:lnTo>
                    <a:pt x="95510" y="439280"/>
                  </a:lnTo>
                  <a:lnTo>
                    <a:pt x="99382" y="426554"/>
                  </a:lnTo>
                  <a:lnTo>
                    <a:pt x="102965" y="413246"/>
                  </a:lnTo>
                  <a:lnTo>
                    <a:pt x="105993" y="399174"/>
                  </a:lnTo>
                  <a:lnTo>
                    <a:pt x="108365" y="384307"/>
                  </a:lnTo>
                  <a:lnTo>
                    <a:pt x="110297" y="369069"/>
                  </a:lnTo>
                  <a:lnTo>
                    <a:pt x="112207" y="354220"/>
                  </a:lnTo>
                  <a:lnTo>
                    <a:pt x="114343" y="340149"/>
                  </a:lnTo>
                  <a:lnTo>
                    <a:pt x="116610" y="326583"/>
                  </a:lnTo>
                  <a:lnTo>
                    <a:pt x="118678" y="312793"/>
                  </a:lnTo>
                  <a:lnTo>
                    <a:pt x="120370" y="298365"/>
                  </a:lnTo>
                  <a:lnTo>
                    <a:pt x="121829" y="283214"/>
                  </a:lnTo>
                  <a:lnTo>
                    <a:pt x="123415" y="267425"/>
                  </a:lnTo>
                  <a:lnTo>
                    <a:pt x="125329" y="251125"/>
                  </a:lnTo>
                  <a:lnTo>
                    <a:pt x="127445" y="234278"/>
                  </a:lnTo>
                  <a:lnTo>
                    <a:pt x="129412" y="216684"/>
                  </a:lnTo>
                  <a:lnTo>
                    <a:pt x="131033" y="198299"/>
                  </a:lnTo>
                  <a:lnTo>
                    <a:pt x="132273" y="179377"/>
                  </a:lnTo>
                  <a:lnTo>
                    <a:pt x="133180" y="160370"/>
                  </a:lnTo>
                  <a:lnTo>
                    <a:pt x="133825" y="141551"/>
                  </a:lnTo>
                  <a:lnTo>
                    <a:pt x="134274" y="123168"/>
                  </a:lnTo>
                  <a:lnTo>
                    <a:pt x="134582" y="105518"/>
                  </a:lnTo>
                  <a:lnTo>
                    <a:pt x="134794" y="88679"/>
                  </a:lnTo>
                  <a:lnTo>
                    <a:pt x="134937" y="72404"/>
                  </a:lnTo>
                  <a:lnTo>
                    <a:pt x="135034" y="56243"/>
                  </a:lnTo>
                  <a:lnTo>
                    <a:pt x="135084" y="39950"/>
                  </a:lnTo>
                  <a:lnTo>
                    <a:pt x="134610" y="24583"/>
                  </a:lnTo>
                  <a:lnTo>
                    <a:pt x="132695" y="12299"/>
                  </a:lnTo>
                  <a:lnTo>
                    <a:pt x="128964" y="4056"/>
                  </a:lnTo>
                  <a:lnTo>
                    <a:pt x="123845" y="0"/>
                  </a:lnTo>
                  <a:lnTo>
                    <a:pt x="118262" y="80"/>
                  </a:lnTo>
                  <a:lnTo>
                    <a:pt x="112810" y="3810"/>
                  </a:lnTo>
                  <a:lnTo>
                    <a:pt x="107884" y="10633"/>
                  </a:lnTo>
                  <a:lnTo>
                    <a:pt x="103814" y="20138"/>
                  </a:lnTo>
                  <a:lnTo>
                    <a:pt x="100679" y="31853"/>
                  </a:lnTo>
                  <a:lnTo>
                    <a:pt x="98373" y="45440"/>
                  </a:lnTo>
                  <a:lnTo>
                    <a:pt x="96727" y="60759"/>
                  </a:lnTo>
                  <a:lnTo>
                    <a:pt x="95581" y="77572"/>
                  </a:lnTo>
                  <a:lnTo>
                    <a:pt x="94959" y="95251"/>
                  </a:lnTo>
                  <a:lnTo>
                    <a:pt x="95065" y="112885"/>
                  </a:lnTo>
                  <a:lnTo>
                    <a:pt x="95946" y="129975"/>
                  </a:lnTo>
                  <a:lnTo>
                    <a:pt x="97350" y="146721"/>
                  </a:lnTo>
                  <a:lnTo>
                    <a:pt x="98832" y="163799"/>
                  </a:lnTo>
                  <a:lnTo>
                    <a:pt x="100127" y="181575"/>
                  </a:lnTo>
                  <a:lnTo>
                    <a:pt x="101318" y="199617"/>
                  </a:lnTo>
                  <a:lnTo>
                    <a:pt x="102724" y="216905"/>
                  </a:lnTo>
                  <a:lnTo>
                    <a:pt x="104516" y="232911"/>
                  </a:lnTo>
                  <a:lnTo>
                    <a:pt x="106550" y="247760"/>
                  </a:lnTo>
                  <a:lnTo>
                    <a:pt x="108463" y="261954"/>
                  </a:lnTo>
                  <a:lnTo>
                    <a:pt x="110053" y="275868"/>
                  </a:lnTo>
                  <a:lnTo>
                    <a:pt x="111441" y="289535"/>
                  </a:lnTo>
                  <a:lnTo>
                    <a:pt x="112981" y="302733"/>
                  </a:lnTo>
                  <a:lnTo>
                    <a:pt x="114869" y="315369"/>
                  </a:lnTo>
                  <a:lnTo>
                    <a:pt x="117137" y="327808"/>
                  </a:lnTo>
                  <a:lnTo>
                    <a:pt x="119738" y="340758"/>
                  </a:lnTo>
                  <a:lnTo>
                    <a:pt x="122606" y="354585"/>
                  </a:lnTo>
                  <a:lnTo>
                    <a:pt x="125838" y="369313"/>
                  </a:lnTo>
                  <a:lnTo>
                    <a:pt x="129685" y="384810"/>
                  </a:lnTo>
                  <a:lnTo>
                    <a:pt x="134237" y="400897"/>
                  </a:lnTo>
                  <a:lnTo>
                    <a:pt x="139428" y="417089"/>
                  </a:lnTo>
                  <a:lnTo>
                    <a:pt x="145138" y="432646"/>
                  </a:lnTo>
                  <a:lnTo>
                    <a:pt x="151234" y="447205"/>
                  </a:lnTo>
                  <a:lnTo>
                    <a:pt x="157497" y="460508"/>
                  </a:lnTo>
                  <a:lnTo>
                    <a:pt x="164345" y="473629"/>
                  </a:lnTo>
                  <a:lnTo>
                    <a:pt x="173492" y="488835"/>
                  </a:lnTo>
                  <a:lnTo>
                    <a:pt x="187873" y="510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44670" y="1189536"/>
              <a:ext cx="191698" cy="183551"/>
            </a:xfrm>
            <a:custGeom>
              <a:avLst/>
              <a:gdLst/>
              <a:ahLst/>
              <a:cxnLst/>
              <a:rect l="0" t="0" r="0" b="0"/>
              <a:pathLst>
                <a:path w="191698" h="183551">
                  <a:moveTo>
                    <a:pt x="128526" y="113826"/>
                  </a:moveTo>
                  <a:lnTo>
                    <a:pt x="128459" y="102091"/>
                  </a:lnTo>
                  <a:lnTo>
                    <a:pt x="127819" y="90962"/>
                  </a:lnTo>
                  <a:lnTo>
                    <a:pt x="126518" y="79372"/>
                  </a:lnTo>
                  <a:lnTo>
                    <a:pt x="124485" y="67557"/>
                  </a:lnTo>
                  <a:lnTo>
                    <a:pt x="121520" y="56194"/>
                  </a:lnTo>
                  <a:lnTo>
                    <a:pt x="117600" y="45644"/>
                  </a:lnTo>
                  <a:lnTo>
                    <a:pt x="112851" y="35943"/>
                  </a:lnTo>
                  <a:lnTo>
                    <a:pt x="107448" y="26971"/>
                  </a:lnTo>
                  <a:lnTo>
                    <a:pt x="101548" y="18582"/>
                  </a:lnTo>
                  <a:lnTo>
                    <a:pt x="94960" y="11118"/>
                  </a:lnTo>
                  <a:lnTo>
                    <a:pt x="87174" y="5381"/>
                  </a:lnTo>
                  <a:lnTo>
                    <a:pt x="78017" y="1675"/>
                  </a:lnTo>
                  <a:lnTo>
                    <a:pt x="67935" y="0"/>
                  </a:lnTo>
                  <a:lnTo>
                    <a:pt x="57783" y="313"/>
                  </a:lnTo>
                  <a:lnTo>
                    <a:pt x="48071" y="2381"/>
                  </a:lnTo>
                  <a:lnTo>
                    <a:pt x="39114" y="6022"/>
                  </a:lnTo>
                  <a:lnTo>
                    <a:pt x="31177" y="11199"/>
                  </a:lnTo>
                  <a:lnTo>
                    <a:pt x="24287" y="17759"/>
                  </a:lnTo>
                  <a:lnTo>
                    <a:pt x="18306" y="25772"/>
                  </a:lnTo>
                  <a:lnTo>
                    <a:pt x="13039" y="35584"/>
                  </a:lnTo>
                  <a:lnTo>
                    <a:pt x="8312" y="47216"/>
                  </a:lnTo>
                  <a:lnTo>
                    <a:pt x="4304" y="60094"/>
                  </a:lnTo>
                  <a:lnTo>
                    <a:pt x="1515" y="73270"/>
                  </a:lnTo>
                  <a:lnTo>
                    <a:pt x="122" y="86169"/>
                  </a:lnTo>
                  <a:lnTo>
                    <a:pt x="0" y="98760"/>
                  </a:lnTo>
                  <a:lnTo>
                    <a:pt x="907" y="111354"/>
                  </a:lnTo>
                  <a:lnTo>
                    <a:pt x="2594" y="124150"/>
                  </a:lnTo>
                  <a:lnTo>
                    <a:pt x="5015" y="136878"/>
                  </a:lnTo>
                  <a:lnTo>
                    <a:pt x="8309" y="148906"/>
                  </a:lnTo>
                  <a:lnTo>
                    <a:pt x="12494" y="159913"/>
                  </a:lnTo>
                  <a:lnTo>
                    <a:pt x="17780" y="169423"/>
                  </a:lnTo>
                  <a:lnTo>
                    <a:pt x="24615" y="176676"/>
                  </a:lnTo>
                  <a:lnTo>
                    <a:pt x="33099" y="181459"/>
                  </a:lnTo>
                  <a:lnTo>
                    <a:pt x="42713" y="183550"/>
                  </a:lnTo>
                  <a:lnTo>
                    <a:pt x="52543" y="182467"/>
                  </a:lnTo>
                  <a:lnTo>
                    <a:pt x="62039" y="178257"/>
                  </a:lnTo>
                  <a:lnTo>
                    <a:pt x="71021" y="171382"/>
                  </a:lnTo>
                  <a:lnTo>
                    <a:pt x="79505" y="162425"/>
                  </a:lnTo>
                  <a:lnTo>
                    <a:pt x="87571" y="151927"/>
                  </a:lnTo>
                  <a:lnTo>
                    <a:pt x="94987" y="140323"/>
                  </a:lnTo>
                  <a:lnTo>
                    <a:pt x="101224" y="127945"/>
                  </a:lnTo>
                  <a:lnTo>
                    <a:pt x="106093" y="115037"/>
                  </a:lnTo>
                  <a:lnTo>
                    <a:pt x="109873" y="101931"/>
                  </a:lnTo>
                  <a:lnTo>
                    <a:pt x="113109" y="89051"/>
                  </a:lnTo>
                  <a:lnTo>
                    <a:pt x="116161" y="76679"/>
                  </a:lnTo>
                  <a:lnTo>
                    <a:pt x="118626" y="67307"/>
                  </a:lnTo>
                  <a:lnTo>
                    <a:pt x="120146" y="64001"/>
                  </a:lnTo>
                  <a:lnTo>
                    <a:pt x="121483" y="65732"/>
                  </a:lnTo>
                  <a:lnTo>
                    <a:pt x="123102" y="70773"/>
                  </a:lnTo>
                  <a:lnTo>
                    <a:pt x="125127" y="77866"/>
                  </a:lnTo>
                  <a:lnTo>
                    <a:pt x="127538" y="86223"/>
                  </a:lnTo>
                  <a:lnTo>
                    <a:pt x="130260" y="95365"/>
                  </a:lnTo>
                  <a:lnTo>
                    <a:pt x="133217" y="104998"/>
                  </a:lnTo>
                  <a:lnTo>
                    <a:pt x="136350" y="114941"/>
                  </a:lnTo>
                  <a:lnTo>
                    <a:pt x="139772" y="124916"/>
                  </a:lnTo>
                  <a:lnTo>
                    <a:pt x="143752" y="134546"/>
                  </a:lnTo>
                  <a:lnTo>
                    <a:pt x="148396" y="143648"/>
                  </a:lnTo>
                  <a:lnTo>
                    <a:pt x="153730" y="151924"/>
                  </a:lnTo>
                  <a:lnTo>
                    <a:pt x="160521" y="159687"/>
                  </a:lnTo>
                  <a:lnTo>
                    <a:pt x="171605" y="167618"/>
                  </a:lnTo>
                  <a:lnTo>
                    <a:pt x="191697" y="176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241652" y="945393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4" y="101350"/>
                  </a:lnTo>
                  <a:lnTo>
                    <a:pt x="177" y="122789"/>
                  </a:lnTo>
                  <a:lnTo>
                    <a:pt x="825" y="145149"/>
                  </a:lnTo>
                  <a:lnTo>
                    <a:pt x="2074" y="168180"/>
                  </a:lnTo>
                  <a:lnTo>
                    <a:pt x="3727" y="191523"/>
                  </a:lnTo>
                  <a:lnTo>
                    <a:pt x="5375" y="214726"/>
                  </a:lnTo>
                  <a:lnTo>
                    <a:pt x="6778" y="237555"/>
                  </a:lnTo>
                  <a:lnTo>
                    <a:pt x="7871" y="259970"/>
                  </a:lnTo>
                  <a:lnTo>
                    <a:pt x="8679" y="282021"/>
                  </a:lnTo>
                  <a:lnTo>
                    <a:pt x="9258" y="303780"/>
                  </a:lnTo>
                  <a:lnTo>
                    <a:pt x="9661" y="325157"/>
                  </a:lnTo>
                  <a:lnTo>
                    <a:pt x="9941" y="345905"/>
                  </a:lnTo>
                  <a:lnTo>
                    <a:pt x="10137" y="365931"/>
                  </a:lnTo>
                  <a:lnTo>
                    <a:pt x="10439" y="384974"/>
                  </a:lnTo>
                  <a:lnTo>
                    <a:pt x="11176" y="402543"/>
                  </a:lnTo>
                  <a:lnTo>
                    <a:pt x="12483" y="418500"/>
                  </a:lnTo>
                  <a:lnTo>
                    <a:pt x="14183" y="432764"/>
                  </a:lnTo>
                  <a:lnTo>
                    <a:pt x="16041" y="446643"/>
                  </a:lnTo>
                  <a:lnTo>
                    <a:pt x="18221" y="462477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073196" y="1124377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61872" y="5734"/>
                  </a:lnTo>
                  <a:lnTo>
                    <a:pt x="249463" y="10018"/>
                  </a:lnTo>
                  <a:lnTo>
                    <a:pt x="235280" y="13228"/>
                  </a:lnTo>
                  <a:lnTo>
                    <a:pt x="219746" y="15762"/>
                  </a:lnTo>
                  <a:lnTo>
                    <a:pt x="203749" y="18108"/>
                  </a:lnTo>
                  <a:lnTo>
                    <a:pt x="187861" y="20552"/>
                  </a:lnTo>
                  <a:lnTo>
                    <a:pt x="172140" y="23033"/>
                  </a:lnTo>
                  <a:lnTo>
                    <a:pt x="156306" y="25250"/>
                  </a:lnTo>
                  <a:lnTo>
                    <a:pt x="140178" y="27044"/>
                  </a:lnTo>
                  <a:lnTo>
                    <a:pt x="123723" y="28571"/>
                  </a:lnTo>
                  <a:lnTo>
                    <a:pt x="106976" y="30204"/>
                  </a:lnTo>
                  <a:lnTo>
                    <a:pt x="90012" y="32153"/>
                  </a:lnTo>
                  <a:lnTo>
                    <a:pt x="73264" y="34502"/>
                  </a:lnTo>
                  <a:lnTo>
                    <a:pt x="55655" y="37616"/>
                  </a:lnTo>
                  <a:lnTo>
                    <a:pt x="33403" y="428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356092" y="1200616"/>
              <a:ext cx="201416" cy="218560"/>
            </a:xfrm>
            <a:custGeom>
              <a:avLst/>
              <a:gdLst/>
              <a:ahLst/>
              <a:cxnLst/>
              <a:rect l="0" t="0" r="0" b="0"/>
              <a:pathLst>
                <a:path w="201416" h="218560">
                  <a:moveTo>
                    <a:pt x="138243" y="81689"/>
                  </a:moveTo>
                  <a:lnTo>
                    <a:pt x="135244" y="70021"/>
                  </a:lnTo>
                  <a:lnTo>
                    <a:pt x="131821" y="59532"/>
                  </a:lnTo>
                  <a:lnTo>
                    <a:pt x="127620" y="49235"/>
                  </a:lnTo>
                  <a:lnTo>
                    <a:pt x="122548" y="39106"/>
                  </a:lnTo>
                  <a:lnTo>
                    <a:pt x="116418" y="29411"/>
                  </a:lnTo>
                  <a:lnTo>
                    <a:pt x="109234" y="20288"/>
                  </a:lnTo>
                  <a:lnTo>
                    <a:pt x="101147" y="12204"/>
                  </a:lnTo>
                  <a:lnTo>
                    <a:pt x="92352" y="5987"/>
                  </a:lnTo>
                  <a:lnTo>
                    <a:pt x="83035" y="1928"/>
                  </a:lnTo>
                  <a:lnTo>
                    <a:pt x="73512" y="0"/>
                  </a:lnTo>
                  <a:lnTo>
                    <a:pt x="64198" y="137"/>
                  </a:lnTo>
                  <a:lnTo>
                    <a:pt x="55307" y="2084"/>
                  </a:lnTo>
                  <a:lnTo>
                    <a:pt x="46865" y="5642"/>
                  </a:lnTo>
                  <a:lnTo>
                    <a:pt x="38807" y="10763"/>
                  </a:lnTo>
                  <a:lnTo>
                    <a:pt x="31055" y="17281"/>
                  </a:lnTo>
                  <a:lnTo>
                    <a:pt x="23696" y="25095"/>
                  </a:lnTo>
                  <a:lnTo>
                    <a:pt x="16973" y="34241"/>
                  </a:lnTo>
                  <a:lnTo>
                    <a:pt x="10976" y="44618"/>
                  </a:lnTo>
                  <a:lnTo>
                    <a:pt x="5966" y="56009"/>
                  </a:lnTo>
                  <a:lnTo>
                    <a:pt x="2430" y="68179"/>
                  </a:lnTo>
                  <a:lnTo>
                    <a:pt x="499" y="80921"/>
                  </a:lnTo>
                  <a:lnTo>
                    <a:pt x="0" y="94069"/>
                  </a:lnTo>
                  <a:lnTo>
                    <a:pt x="645" y="107502"/>
                  </a:lnTo>
                  <a:lnTo>
                    <a:pt x="2154" y="121121"/>
                  </a:lnTo>
                  <a:lnTo>
                    <a:pt x="4454" y="134537"/>
                  </a:lnTo>
                  <a:lnTo>
                    <a:pt x="7666" y="147093"/>
                  </a:lnTo>
                  <a:lnTo>
                    <a:pt x="11796" y="158487"/>
                  </a:lnTo>
                  <a:lnTo>
                    <a:pt x="17044" y="168272"/>
                  </a:lnTo>
                  <a:lnTo>
                    <a:pt x="23854" y="175716"/>
                  </a:lnTo>
                  <a:lnTo>
                    <a:pt x="32322" y="180636"/>
                  </a:lnTo>
                  <a:lnTo>
                    <a:pt x="41924" y="182990"/>
                  </a:lnTo>
                  <a:lnTo>
                    <a:pt x="51747" y="182617"/>
                  </a:lnTo>
                  <a:lnTo>
                    <a:pt x="61237" y="179696"/>
                  </a:lnTo>
                  <a:lnTo>
                    <a:pt x="70216" y="174501"/>
                  </a:lnTo>
                  <a:lnTo>
                    <a:pt x="78700" y="167211"/>
                  </a:lnTo>
                  <a:lnTo>
                    <a:pt x="86768" y="158133"/>
                  </a:lnTo>
                  <a:lnTo>
                    <a:pt x="94357" y="147803"/>
                  </a:lnTo>
                  <a:lnTo>
                    <a:pt x="101240" y="136887"/>
                  </a:lnTo>
                  <a:lnTo>
                    <a:pt x="107353" y="125805"/>
                  </a:lnTo>
                  <a:lnTo>
                    <a:pt x="112613" y="114586"/>
                  </a:lnTo>
                  <a:lnTo>
                    <a:pt x="116849" y="102987"/>
                  </a:lnTo>
                  <a:lnTo>
                    <a:pt x="120063" y="90891"/>
                  </a:lnTo>
                  <a:lnTo>
                    <a:pt x="122239" y="78479"/>
                  </a:lnTo>
                  <a:lnTo>
                    <a:pt x="123258" y="66139"/>
                  </a:lnTo>
                  <a:lnTo>
                    <a:pt x="123165" y="54162"/>
                  </a:lnTo>
                  <a:lnTo>
                    <a:pt x="122098" y="45016"/>
                  </a:lnTo>
                  <a:lnTo>
                    <a:pt x="120594" y="42128"/>
                  </a:lnTo>
                  <a:lnTo>
                    <a:pt x="119392" y="45240"/>
                  </a:lnTo>
                  <a:lnTo>
                    <a:pt x="118600" y="52885"/>
                  </a:lnTo>
                  <a:lnTo>
                    <a:pt x="118438" y="63389"/>
                  </a:lnTo>
                  <a:lnTo>
                    <a:pt x="119414" y="75131"/>
                  </a:lnTo>
                  <a:lnTo>
                    <a:pt x="121713" y="87146"/>
                  </a:lnTo>
                  <a:lnTo>
                    <a:pt x="125061" y="99016"/>
                  </a:lnTo>
                  <a:lnTo>
                    <a:pt x="128922" y="110615"/>
                  </a:lnTo>
                  <a:lnTo>
                    <a:pt x="132931" y="121940"/>
                  </a:lnTo>
                  <a:lnTo>
                    <a:pt x="137079" y="132873"/>
                  </a:lnTo>
                  <a:lnTo>
                    <a:pt x="141617" y="143160"/>
                  </a:lnTo>
                  <a:lnTo>
                    <a:pt x="146666" y="152716"/>
                  </a:lnTo>
                  <a:lnTo>
                    <a:pt x="152209" y="161612"/>
                  </a:lnTo>
                  <a:lnTo>
                    <a:pt x="158163" y="169975"/>
                  </a:lnTo>
                  <a:lnTo>
                    <a:pt x="164426" y="177931"/>
                  </a:lnTo>
                  <a:lnTo>
                    <a:pt x="170804" y="185483"/>
                  </a:lnTo>
                  <a:lnTo>
                    <a:pt x="177741" y="193351"/>
                  </a:lnTo>
                  <a:lnTo>
                    <a:pt x="186963" y="203348"/>
                  </a:lnTo>
                  <a:lnTo>
                    <a:pt x="201415" y="218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62584" y="1414487"/>
              <a:ext cx="947566" cy="46803"/>
            </a:xfrm>
            <a:custGeom>
              <a:avLst/>
              <a:gdLst/>
              <a:ahLst/>
              <a:cxnLst/>
              <a:rect l="0" t="0" r="0" b="0"/>
              <a:pathLst>
                <a:path w="947566" h="46803">
                  <a:moveTo>
                    <a:pt x="947565" y="46802"/>
                  </a:moveTo>
                  <a:lnTo>
                    <a:pt x="935830" y="46735"/>
                  </a:lnTo>
                  <a:lnTo>
                    <a:pt x="924702" y="46095"/>
                  </a:lnTo>
                  <a:lnTo>
                    <a:pt x="913098" y="44798"/>
                  </a:lnTo>
                  <a:lnTo>
                    <a:pt x="900764" y="42939"/>
                  </a:lnTo>
                  <a:lnTo>
                    <a:pt x="887456" y="40622"/>
                  </a:lnTo>
                  <a:lnTo>
                    <a:pt x="873142" y="37956"/>
                  </a:lnTo>
                  <a:lnTo>
                    <a:pt x="857792" y="35032"/>
                  </a:lnTo>
                  <a:lnTo>
                    <a:pt x="841283" y="31925"/>
                  </a:lnTo>
                  <a:lnTo>
                    <a:pt x="823653" y="28690"/>
                  </a:lnTo>
                  <a:lnTo>
                    <a:pt x="804917" y="25366"/>
                  </a:lnTo>
                  <a:lnTo>
                    <a:pt x="784977" y="21981"/>
                  </a:lnTo>
                  <a:lnTo>
                    <a:pt x="763909" y="18561"/>
                  </a:lnTo>
                  <a:lnTo>
                    <a:pt x="742389" y="15280"/>
                  </a:lnTo>
                  <a:lnTo>
                    <a:pt x="721555" y="12457"/>
                  </a:lnTo>
                  <a:lnTo>
                    <a:pt x="701992" y="10226"/>
                  </a:lnTo>
                  <a:lnTo>
                    <a:pt x="683757" y="8559"/>
                  </a:lnTo>
                  <a:lnTo>
                    <a:pt x="666662" y="7357"/>
                  </a:lnTo>
                  <a:lnTo>
                    <a:pt x="650456" y="6511"/>
                  </a:lnTo>
                  <a:lnTo>
                    <a:pt x="634910" y="5925"/>
                  </a:lnTo>
                  <a:lnTo>
                    <a:pt x="619837" y="5523"/>
                  </a:lnTo>
                  <a:lnTo>
                    <a:pt x="605092" y="5250"/>
                  </a:lnTo>
                  <a:lnTo>
                    <a:pt x="590576" y="5065"/>
                  </a:lnTo>
                  <a:lnTo>
                    <a:pt x="576215" y="4941"/>
                  </a:lnTo>
                  <a:lnTo>
                    <a:pt x="561955" y="4853"/>
                  </a:lnTo>
                  <a:lnTo>
                    <a:pt x="547598" y="4624"/>
                  </a:lnTo>
                  <a:lnTo>
                    <a:pt x="532815" y="3938"/>
                  </a:lnTo>
                  <a:lnTo>
                    <a:pt x="517462" y="2669"/>
                  </a:lnTo>
                  <a:lnTo>
                    <a:pt x="501729" y="1172"/>
                  </a:lnTo>
                  <a:lnTo>
                    <a:pt x="486014" y="161"/>
                  </a:lnTo>
                  <a:lnTo>
                    <a:pt x="470553" y="0"/>
                  </a:lnTo>
                  <a:lnTo>
                    <a:pt x="455409" y="555"/>
                  </a:lnTo>
                  <a:lnTo>
                    <a:pt x="440555" y="1391"/>
                  </a:lnTo>
                  <a:lnTo>
                    <a:pt x="425928" y="2214"/>
                  </a:lnTo>
                  <a:lnTo>
                    <a:pt x="411308" y="2900"/>
                  </a:lnTo>
                  <a:lnTo>
                    <a:pt x="396340" y="3428"/>
                  </a:lnTo>
                  <a:lnTo>
                    <a:pt x="380857" y="3814"/>
                  </a:lnTo>
                  <a:lnTo>
                    <a:pt x="364862" y="4089"/>
                  </a:lnTo>
                  <a:lnTo>
                    <a:pt x="348439" y="4280"/>
                  </a:lnTo>
                  <a:lnTo>
                    <a:pt x="331686" y="4417"/>
                  </a:lnTo>
                  <a:lnTo>
                    <a:pt x="314689" y="4680"/>
                  </a:lnTo>
                  <a:lnTo>
                    <a:pt x="297520" y="5389"/>
                  </a:lnTo>
                  <a:lnTo>
                    <a:pt x="280235" y="6679"/>
                  </a:lnTo>
                  <a:lnTo>
                    <a:pt x="263033" y="8359"/>
                  </a:lnTo>
                  <a:lnTo>
                    <a:pt x="246252" y="10026"/>
                  </a:lnTo>
                  <a:lnTo>
                    <a:pt x="230033" y="11441"/>
                  </a:lnTo>
                  <a:lnTo>
                    <a:pt x="214192" y="12542"/>
                  </a:lnTo>
                  <a:lnTo>
                    <a:pt x="198327" y="13356"/>
                  </a:lnTo>
                  <a:lnTo>
                    <a:pt x="182205" y="13942"/>
                  </a:lnTo>
                  <a:lnTo>
                    <a:pt x="165767" y="14522"/>
                  </a:lnTo>
                  <a:lnTo>
                    <a:pt x="149037" y="15452"/>
                  </a:lnTo>
                  <a:lnTo>
                    <a:pt x="132071" y="16897"/>
                  </a:lnTo>
                  <a:lnTo>
                    <a:pt x="114760" y="18853"/>
                  </a:lnTo>
                  <a:lnTo>
                    <a:pt x="96848" y="21238"/>
                  </a:lnTo>
                  <a:lnTo>
                    <a:pt x="78267" y="23949"/>
                  </a:lnTo>
                  <a:lnTo>
                    <a:pt x="59992" y="26745"/>
                  </a:lnTo>
                  <a:lnTo>
                    <a:pt x="42145" y="29531"/>
                  </a:lnTo>
                  <a:lnTo>
                    <a:pt x="23153" y="32549"/>
                  </a:lnTo>
                  <a:lnTo>
                    <a:pt x="0" y="36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620677" y="1366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387185" y="503196"/>
            <a:ext cx="178985" cy="31586"/>
          </a:xfrm>
          <a:custGeom>
            <a:avLst/>
            <a:gdLst/>
            <a:ahLst/>
            <a:cxnLst/>
            <a:rect l="0" t="0" r="0" b="0"/>
            <a:pathLst>
              <a:path w="178985" h="31586">
                <a:moveTo>
                  <a:pt x="178984" y="0"/>
                </a:moveTo>
                <a:lnTo>
                  <a:pt x="164450" y="67"/>
                </a:lnTo>
                <a:lnTo>
                  <a:pt x="151819" y="707"/>
                </a:lnTo>
                <a:lnTo>
                  <a:pt x="139905" y="2004"/>
                </a:lnTo>
                <a:lnTo>
                  <a:pt x="128077" y="3863"/>
                </a:lnTo>
                <a:lnTo>
                  <a:pt x="115588" y="6180"/>
                </a:lnTo>
                <a:lnTo>
                  <a:pt x="102100" y="8846"/>
                </a:lnTo>
                <a:lnTo>
                  <a:pt x="87779" y="11770"/>
                </a:lnTo>
                <a:lnTo>
                  <a:pt x="73092" y="14877"/>
                </a:lnTo>
                <a:lnTo>
                  <a:pt x="58378" y="18108"/>
                </a:lnTo>
                <a:lnTo>
                  <a:pt x="44382" y="21271"/>
                </a:lnTo>
                <a:lnTo>
                  <a:pt x="30948" y="24350"/>
                </a:lnTo>
                <a:lnTo>
                  <a:pt x="16902" y="27615"/>
                </a:lnTo>
                <a:lnTo>
                  <a:pt x="0" y="31585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273740" y="2399159"/>
            <a:ext cx="7224722" cy="885733"/>
            <a:chOff x="273740" y="2399159"/>
            <a:chExt cx="7224722" cy="885733"/>
          </a:xfrm>
        </p:grpSpPr>
        <p:sp>
          <p:nvSpPr>
            <p:cNvPr id="91" name="Freeform 90"/>
            <p:cNvSpPr/>
            <p:nvPr/>
          </p:nvSpPr>
          <p:spPr>
            <a:xfrm>
              <a:off x="273740" y="2838086"/>
              <a:ext cx="126343" cy="15137"/>
            </a:xfrm>
            <a:custGeom>
              <a:avLst/>
              <a:gdLst/>
              <a:ahLst/>
              <a:cxnLst/>
              <a:rect l="0" t="0" r="0" b="0"/>
              <a:pathLst>
                <a:path w="126343" h="15137">
                  <a:moveTo>
                    <a:pt x="126342" y="4608"/>
                  </a:moveTo>
                  <a:lnTo>
                    <a:pt x="117474" y="1808"/>
                  </a:lnTo>
                  <a:lnTo>
                    <a:pt x="108487" y="306"/>
                  </a:lnTo>
                  <a:lnTo>
                    <a:pt x="98492" y="0"/>
                  </a:lnTo>
                  <a:lnTo>
                    <a:pt x="87511" y="679"/>
                  </a:lnTo>
                  <a:lnTo>
                    <a:pt x="75700" y="2147"/>
                  </a:lnTo>
                  <a:lnTo>
                    <a:pt x="63255" y="4212"/>
                  </a:lnTo>
                  <a:lnTo>
                    <a:pt x="50760" y="6558"/>
                  </a:lnTo>
                  <a:lnTo>
                    <a:pt x="37837" y="8987"/>
                  </a:lnTo>
                  <a:lnTo>
                    <a:pt x="22237" y="11706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5409" y="2579481"/>
              <a:ext cx="25755" cy="484312"/>
            </a:xfrm>
            <a:custGeom>
              <a:avLst/>
              <a:gdLst/>
              <a:ahLst/>
              <a:cxnLst/>
              <a:rect l="0" t="0" r="0" b="0"/>
              <a:pathLst>
                <a:path w="25755" h="484312">
                  <a:moveTo>
                    <a:pt x="0" y="484311"/>
                  </a:moveTo>
                  <a:lnTo>
                    <a:pt x="5733" y="475443"/>
                  </a:lnTo>
                  <a:lnTo>
                    <a:pt x="10017" y="466457"/>
                  </a:lnTo>
                  <a:lnTo>
                    <a:pt x="13224" y="456456"/>
                  </a:lnTo>
                  <a:lnTo>
                    <a:pt x="15585" y="445303"/>
                  </a:lnTo>
                  <a:lnTo>
                    <a:pt x="17282" y="432843"/>
                  </a:lnTo>
                  <a:lnTo>
                    <a:pt x="18477" y="419131"/>
                  </a:lnTo>
                  <a:lnTo>
                    <a:pt x="19305" y="404368"/>
                  </a:lnTo>
                  <a:lnTo>
                    <a:pt x="19874" y="388791"/>
                  </a:lnTo>
                  <a:lnTo>
                    <a:pt x="20260" y="372608"/>
                  </a:lnTo>
                  <a:lnTo>
                    <a:pt x="20522" y="355829"/>
                  </a:lnTo>
                  <a:lnTo>
                    <a:pt x="20699" y="338274"/>
                  </a:lnTo>
                  <a:lnTo>
                    <a:pt x="20817" y="319908"/>
                  </a:lnTo>
                  <a:lnTo>
                    <a:pt x="20897" y="300827"/>
                  </a:lnTo>
                  <a:lnTo>
                    <a:pt x="20950" y="281180"/>
                  </a:lnTo>
                  <a:lnTo>
                    <a:pt x="20990" y="261122"/>
                  </a:lnTo>
                  <a:lnTo>
                    <a:pt x="21187" y="241263"/>
                  </a:lnTo>
                  <a:lnTo>
                    <a:pt x="21851" y="222615"/>
                  </a:lnTo>
                  <a:lnTo>
                    <a:pt x="23105" y="205633"/>
                  </a:lnTo>
                  <a:lnTo>
                    <a:pt x="24592" y="190265"/>
                  </a:lnTo>
                  <a:lnTo>
                    <a:pt x="25597" y="176241"/>
                  </a:lnTo>
                  <a:lnTo>
                    <a:pt x="25754" y="163239"/>
                  </a:lnTo>
                  <a:lnTo>
                    <a:pt x="25196" y="150656"/>
                  </a:lnTo>
                  <a:lnTo>
                    <a:pt x="24358" y="137658"/>
                  </a:lnTo>
                  <a:lnTo>
                    <a:pt x="23534" y="123831"/>
                  </a:lnTo>
                  <a:lnTo>
                    <a:pt x="22847" y="109285"/>
                  </a:lnTo>
                  <a:lnTo>
                    <a:pt x="22319" y="94448"/>
                  </a:lnTo>
                  <a:lnTo>
                    <a:pt x="21932" y="79625"/>
                  </a:lnTo>
                  <a:lnTo>
                    <a:pt x="21656" y="65159"/>
                  </a:lnTo>
                  <a:lnTo>
                    <a:pt x="21434" y="49871"/>
                  </a:lnTo>
                  <a:lnTo>
                    <a:pt x="21246" y="3018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6424" y="2552284"/>
              <a:ext cx="474949" cy="606266"/>
            </a:xfrm>
            <a:custGeom>
              <a:avLst/>
              <a:gdLst/>
              <a:ahLst/>
              <a:cxnLst/>
              <a:rect l="0" t="0" r="0" b="0"/>
              <a:pathLst>
                <a:path w="474949" h="606266">
                  <a:moveTo>
                    <a:pt x="42114" y="58783"/>
                  </a:moveTo>
                  <a:lnTo>
                    <a:pt x="45182" y="50049"/>
                  </a:lnTo>
                  <a:lnTo>
                    <a:pt x="49245" y="42342"/>
                  </a:lnTo>
                  <a:lnTo>
                    <a:pt x="54738" y="34945"/>
                  </a:lnTo>
                  <a:lnTo>
                    <a:pt x="61497" y="27856"/>
                  </a:lnTo>
                  <a:lnTo>
                    <a:pt x="69295" y="21326"/>
                  </a:lnTo>
                  <a:lnTo>
                    <a:pt x="77897" y="15458"/>
                  </a:lnTo>
                  <a:lnTo>
                    <a:pt x="87255" y="10366"/>
                  </a:lnTo>
                  <a:lnTo>
                    <a:pt x="97509" y="6245"/>
                  </a:lnTo>
                  <a:lnTo>
                    <a:pt x="108666" y="3107"/>
                  </a:lnTo>
                  <a:lnTo>
                    <a:pt x="120767" y="983"/>
                  </a:lnTo>
                  <a:lnTo>
                    <a:pt x="133953" y="0"/>
                  </a:lnTo>
                  <a:lnTo>
                    <a:pt x="148198" y="119"/>
                  </a:lnTo>
                  <a:lnTo>
                    <a:pt x="163341" y="1334"/>
                  </a:lnTo>
                  <a:lnTo>
                    <a:pt x="179183" y="3744"/>
                  </a:lnTo>
                  <a:lnTo>
                    <a:pt x="195535" y="7286"/>
                  </a:lnTo>
                  <a:lnTo>
                    <a:pt x="211920" y="11612"/>
                  </a:lnTo>
                  <a:lnTo>
                    <a:pt x="227615" y="16200"/>
                  </a:lnTo>
                  <a:lnTo>
                    <a:pt x="242279" y="20727"/>
                  </a:lnTo>
                  <a:lnTo>
                    <a:pt x="255921" y="25069"/>
                  </a:lnTo>
                  <a:lnTo>
                    <a:pt x="268705" y="29211"/>
                  </a:lnTo>
                  <a:lnTo>
                    <a:pt x="280830" y="33191"/>
                  </a:lnTo>
                  <a:lnTo>
                    <a:pt x="292637" y="37372"/>
                  </a:lnTo>
                  <a:lnTo>
                    <a:pt x="304572" y="42405"/>
                  </a:lnTo>
                  <a:lnTo>
                    <a:pt x="316866" y="48573"/>
                  </a:lnTo>
                  <a:lnTo>
                    <a:pt x="329396" y="55667"/>
                  </a:lnTo>
                  <a:lnTo>
                    <a:pt x="341809" y="63193"/>
                  </a:lnTo>
                  <a:lnTo>
                    <a:pt x="353894" y="70810"/>
                  </a:lnTo>
                  <a:lnTo>
                    <a:pt x="365448" y="78363"/>
                  </a:lnTo>
                  <a:lnTo>
                    <a:pt x="376208" y="85807"/>
                  </a:lnTo>
                  <a:lnTo>
                    <a:pt x="386113" y="93152"/>
                  </a:lnTo>
                  <a:lnTo>
                    <a:pt x="395426" y="100745"/>
                  </a:lnTo>
                  <a:lnTo>
                    <a:pt x="404607" y="109222"/>
                  </a:lnTo>
                  <a:lnTo>
                    <a:pt x="413933" y="118863"/>
                  </a:lnTo>
                  <a:lnTo>
                    <a:pt x="423335" y="129782"/>
                  </a:lnTo>
                  <a:lnTo>
                    <a:pt x="432502" y="142094"/>
                  </a:lnTo>
                  <a:lnTo>
                    <a:pt x="441257" y="155713"/>
                  </a:lnTo>
                  <a:lnTo>
                    <a:pt x="449425" y="170418"/>
                  </a:lnTo>
                  <a:lnTo>
                    <a:pt x="456757" y="185958"/>
                  </a:lnTo>
                  <a:lnTo>
                    <a:pt x="463196" y="202112"/>
                  </a:lnTo>
                  <a:lnTo>
                    <a:pt x="468517" y="218703"/>
                  </a:lnTo>
                  <a:lnTo>
                    <a:pt x="472269" y="235600"/>
                  </a:lnTo>
                  <a:lnTo>
                    <a:pt x="474348" y="252711"/>
                  </a:lnTo>
                  <a:lnTo>
                    <a:pt x="474948" y="270134"/>
                  </a:lnTo>
                  <a:lnTo>
                    <a:pt x="474371" y="288130"/>
                  </a:lnTo>
                  <a:lnTo>
                    <a:pt x="472907" y="306793"/>
                  </a:lnTo>
                  <a:lnTo>
                    <a:pt x="470639" y="325903"/>
                  </a:lnTo>
                  <a:lnTo>
                    <a:pt x="467448" y="345039"/>
                  </a:lnTo>
                  <a:lnTo>
                    <a:pt x="463340" y="363940"/>
                  </a:lnTo>
                  <a:lnTo>
                    <a:pt x="458448" y="382208"/>
                  </a:lnTo>
                  <a:lnTo>
                    <a:pt x="452940" y="399249"/>
                  </a:lnTo>
                  <a:lnTo>
                    <a:pt x="446974" y="414851"/>
                  </a:lnTo>
                  <a:lnTo>
                    <a:pt x="440681" y="428972"/>
                  </a:lnTo>
                  <a:lnTo>
                    <a:pt x="434156" y="441552"/>
                  </a:lnTo>
                  <a:lnTo>
                    <a:pt x="427468" y="452731"/>
                  </a:lnTo>
                  <a:lnTo>
                    <a:pt x="420502" y="463089"/>
                  </a:lnTo>
                  <a:lnTo>
                    <a:pt x="412987" y="473514"/>
                  </a:lnTo>
                  <a:lnTo>
                    <a:pt x="404822" y="484493"/>
                  </a:lnTo>
                  <a:lnTo>
                    <a:pt x="396219" y="495820"/>
                  </a:lnTo>
                  <a:lnTo>
                    <a:pt x="387597" y="506817"/>
                  </a:lnTo>
                  <a:lnTo>
                    <a:pt x="379201" y="517098"/>
                  </a:lnTo>
                  <a:lnTo>
                    <a:pt x="370937" y="526441"/>
                  </a:lnTo>
                  <a:lnTo>
                    <a:pt x="362475" y="534637"/>
                  </a:lnTo>
                  <a:lnTo>
                    <a:pt x="353625" y="541704"/>
                  </a:lnTo>
                  <a:lnTo>
                    <a:pt x="344036" y="547973"/>
                  </a:lnTo>
                  <a:lnTo>
                    <a:pt x="333148" y="553966"/>
                  </a:lnTo>
                  <a:lnTo>
                    <a:pt x="320774" y="559997"/>
                  </a:lnTo>
                  <a:lnTo>
                    <a:pt x="306885" y="565865"/>
                  </a:lnTo>
                  <a:lnTo>
                    <a:pt x="291434" y="570974"/>
                  </a:lnTo>
                  <a:lnTo>
                    <a:pt x="274571" y="575043"/>
                  </a:lnTo>
                  <a:lnTo>
                    <a:pt x="257046" y="578266"/>
                  </a:lnTo>
                  <a:lnTo>
                    <a:pt x="240056" y="581120"/>
                  </a:lnTo>
                  <a:lnTo>
                    <a:pt x="224216" y="583924"/>
                  </a:lnTo>
                  <a:lnTo>
                    <a:pt x="209125" y="586655"/>
                  </a:lnTo>
                  <a:lnTo>
                    <a:pt x="193699" y="589043"/>
                  </a:lnTo>
                  <a:lnTo>
                    <a:pt x="177319" y="590949"/>
                  </a:lnTo>
                  <a:lnTo>
                    <a:pt x="160026" y="592383"/>
                  </a:lnTo>
                  <a:lnTo>
                    <a:pt x="142251" y="593420"/>
                  </a:lnTo>
                  <a:lnTo>
                    <a:pt x="124327" y="594153"/>
                  </a:lnTo>
                  <a:lnTo>
                    <a:pt x="106577" y="594661"/>
                  </a:lnTo>
                  <a:lnTo>
                    <a:pt x="89367" y="595010"/>
                  </a:lnTo>
                  <a:lnTo>
                    <a:pt x="72849" y="595252"/>
                  </a:lnTo>
                  <a:lnTo>
                    <a:pt x="57390" y="595614"/>
                  </a:lnTo>
                  <a:lnTo>
                    <a:pt x="42048" y="596642"/>
                  </a:lnTo>
                  <a:lnTo>
                    <a:pt x="24359" y="599544"/>
                  </a:lnTo>
                  <a:lnTo>
                    <a:pt x="0" y="606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46116" y="2853339"/>
              <a:ext cx="259418" cy="258100"/>
            </a:xfrm>
            <a:custGeom>
              <a:avLst/>
              <a:gdLst/>
              <a:ahLst/>
              <a:cxnLst/>
              <a:rect l="0" t="0" r="0" b="0"/>
              <a:pathLst>
                <a:path w="259418" h="258100">
                  <a:moveTo>
                    <a:pt x="133075" y="105168"/>
                  </a:moveTo>
                  <a:lnTo>
                    <a:pt x="138742" y="96300"/>
                  </a:lnTo>
                  <a:lnTo>
                    <a:pt x="142386" y="87313"/>
                  </a:lnTo>
                  <a:lnTo>
                    <a:pt x="144295" y="77323"/>
                  </a:lnTo>
                  <a:lnTo>
                    <a:pt x="144796" y="66515"/>
                  </a:lnTo>
                  <a:lnTo>
                    <a:pt x="144177" y="55352"/>
                  </a:lnTo>
                  <a:lnTo>
                    <a:pt x="142692" y="44155"/>
                  </a:lnTo>
                  <a:lnTo>
                    <a:pt x="140078" y="33389"/>
                  </a:lnTo>
                  <a:lnTo>
                    <a:pt x="135595" y="23701"/>
                  </a:lnTo>
                  <a:lnTo>
                    <a:pt x="128991" y="15351"/>
                  </a:lnTo>
                  <a:lnTo>
                    <a:pt x="120625" y="8578"/>
                  </a:lnTo>
                  <a:lnTo>
                    <a:pt x="111176" y="3770"/>
                  </a:lnTo>
                  <a:lnTo>
                    <a:pt x="101159" y="948"/>
                  </a:lnTo>
                  <a:lnTo>
                    <a:pt x="91028" y="0"/>
                  </a:lnTo>
                  <a:lnTo>
                    <a:pt x="81241" y="868"/>
                  </a:lnTo>
                  <a:lnTo>
                    <a:pt x="72000" y="3336"/>
                  </a:lnTo>
                  <a:lnTo>
                    <a:pt x="63305" y="7092"/>
                  </a:lnTo>
                  <a:lnTo>
                    <a:pt x="55071" y="11820"/>
                  </a:lnTo>
                  <a:lnTo>
                    <a:pt x="47199" y="17260"/>
                  </a:lnTo>
                  <a:lnTo>
                    <a:pt x="39757" y="23367"/>
                  </a:lnTo>
                  <a:lnTo>
                    <a:pt x="32977" y="30298"/>
                  </a:lnTo>
                  <a:lnTo>
                    <a:pt x="26933" y="38077"/>
                  </a:lnTo>
                  <a:lnTo>
                    <a:pt x="21551" y="46760"/>
                  </a:lnTo>
                  <a:lnTo>
                    <a:pt x="16702" y="56498"/>
                  </a:lnTo>
                  <a:lnTo>
                    <a:pt x="12258" y="67275"/>
                  </a:lnTo>
                  <a:lnTo>
                    <a:pt x="8273" y="78937"/>
                  </a:lnTo>
                  <a:lnTo>
                    <a:pt x="4968" y="91290"/>
                  </a:lnTo>
                  <a:lnTo>
                    <a:pt x="2416" y="104158"/>
                  </a:lnTo>
                  <a:lnTo>
                    <a:pt x="701" y="117561"/>
                  </a:lnTo>
                  <a:lnTo>
                    <a:pt x="0" y="131697"/>
                  </a:lnTo>
                  <a:lnTo>
                    <a:pt x="307" y="146606"/>
                  </a:lnTo>
                  <a:lnTo>
                    <a:pt x="1480" y="161872"/>
                  </a:lnTo>
                  <a:lnTo>
                    <a:pt x="3330" y="176741"/>
                  </a:lnTo>
                  <a:lnTo>
                    <a:pt x="5688" y="190815"/>
                  </a:lnTo>
                  <a:lnTo>
                    <a:pt x="8575" y="204044"/>
                  </a:lnTo>
                  <a:lnTo>
                    <a:pt x="12190" y="216543"/>
                  </a:lnTo>
                  <a:lnTo>
                    <a:pt x="16594" y="228451"/>
                  </a:lnTo>
                  <a:lnTo>
                    <a:pt x="22026" y="239261"/>
                  </a:lnTo>
                  <a:lnTo>
                    <a:pt x="28962" y="247866"/>
                  </a:lnTo>
                  <a:lnTo>
                    <a:pt x="37517" y="253833"/>
                  </a:lnTo>
                  <a:lnTo>
                    <a:pt x="47348" y="257196"/>
                  </a:lnTo>
                  <a:lnTo>
                    <a:pt x="57857" y="258099"/>
                  </a:lnTo>
                  <a:lnTo>
                    <a:pt x="68621" y="256886"/>
                  </a:lnTo>
                  <a:lnTo>
                    <a:pt x="79270" y="253837"/>
                  </a:lnTo>
                  <a:lnTo>
                    <a:pt x="89412" y="249066"/>
                  </a:lnTo>
                  <a:lnTo>
                    <a:pt x="98896" y="242795"/>
                  </a:lnTo>
                  <a:lnTo>
                    <a:pt x="107754" y="235488"/>
                  </a:lnTo>
                  <a:lnTo>
                    <a:pt x="116098" y="227746"/>
                  </a:lnTo>
                  <a:lnTo>
                    <a:pt x="124045" y="219940"/>
                  </a:lnTo>
                  <a:lnTo>
                    <a:pt x="131536" y="211904"/>
                  </a:lnTo>
                  <a:lnTo>
                    <a:pt x="138349" y="203062"/>
                  </a:lnTo>
                  <a:lnTo>
                    <a:pt x="144416" y="193153"/>
                  </a:lnTo>
                  <a:lnTo>
                    <a:pt x="149813" y="182377"/>
                  </a:lnTo>
                  <a:lnTo>
                    <a:pt x="154672" y="171218"/>
                  </a:lnTo>
                  <a:lnTo>
                    <a:pt x="159123" y="160001"/>
                  </a:lnTo>
                  <a:lnTo>
                    <a:pt x="163112" y="148707"/>
                  </a:lnTo>
                  <a:lnTo>
                    <a:pt x="166420" y="137064"/>
                  </a:lnTo>
                  <a:lnTo>
                    <a:pt x="168963" y="125035"/>
                  </a:lnTo>
                  <a:lnTo>
                    <a:pt x="170293" y="116048"/>
                  </a:lnTo>
                  <a:lnTo>
                    <a:pt x="170599" y="114022"/>
                  </a:lnTo>
                  <a:lnTo>
                    <a:pt x="171276" y="117227"/>
                  </a:lnTo>
                  <a:lnTo>
                    <a:pt x="172689" y="123916"/>
                  </a:lnTo>
                  <a:lnTo>
                    <a:pt x="174740" y="132961"/>
                  </a:lnTo>
                  <a:lnTo>
                    <a:pt x="177422" y="143284"/>
                  </a:lnTo>
                  <a:lnTo>
                    <a:pt x="180903" y="153755"/>
                  </a:lnTo>
                  <a:lnTo>
                    <a:pt x="185215" y="163746"/>
                  </a:lnTo>
                  <a:lnTo>
                    <a:pt x="190417" y="172591"/>
                  </a:lnTo>
                  <a:lnTo>
                    <a:pt x="196666" y="179406"/>
                  </a:lnTo>
                  <a:lnTo>
                    <a:pt x="203944" y="183919"/>
                  </a:lnTo>
                  <a:lnTo>
                    <a:pt x="212022" y="186510"/>
                  </a:lnTo>
                  <a:lnTo>
                    <a:pt x="221560" y="188181"/>
                  </a:lnTo>
                  <a:lnTo>
                    <a:pt x="235631" y="189078"/>
                  </a:lnTo>
                  <a:lnTo>
                    <a:pt x="259417" y="189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400290" y="2474197"/>
              <a:ext cx="73700" cy="610653"/>
            </a:xfrm>
            <a:custGeom>
              <a:avLst/>
              <a:gdLst/>
              <a:ahLst/>
              <a:cxnLst/>
              <a:rect l="0" t="0" r="0" b="0"/>
              <a:pathLst>
                <a:path w="73700" h="610653">
                  <a:moveTo>
                    <a:pt x="0" y="0"/>
                  </a:moveTo>
                  <a:lnTo>
                    <a:pt x="4" y="8664"/>
                  </a:lnTo>
                  <a:lnTo>
                    <a:pt x="177" y="20666"/>
                  </a:lnTo>
                  <a:lnTo>
                    <a:pt x="825" y="33548"/>
                  </a:lnTo>
                  <a:lnTo>
                    <a:pt x="2074" y="46313"/>
                  </a:lnTo>
                  <a:lnTo>
                    <a:pt x="3727" y="58993"/>
                  </a:lnTo>
                  <a:lnTo>
                    <a:pt x="5375" y="72178"/>
                  </a:lnTo>
                  <a:lnTo>
                    <a:pt x="6782" y="86192"/>
                  </a:lnTo>
                  <a:lnTo>
                    <a:pt x="8048" y="100892"/>
                  </a:lnTo>
                  <a:lnTo>
                    <a:pt x="9504" y="115846"/>
                  </a:lnTo>
                  <a:lnTo>
                    <a:pt x="11331" y="130762"/>
                  </a:lnTo>
                  <a:lnTo>
                    <a:pt x="13389" y="145526"/>
                  </a:lnTo>
                  <a:lnTo>
                    <a:pt x="15316" y="160119"/>
                  </a:lnTo>
                  <a:lnTo>
                    <a:pt x="16915" y="174566"/>
                  </a:lnTo>
                  <a:lnTo>
                    <a:pt x="18310" y="189065"/>
                  </a:lnTo>
                  <a:lnTo>
                    <a:pt x="19854" y="203951"/>
                  </a:lnTo>
                  <a:lnTo>
                    <a:pt x="21740" y="219375"/>
                  </a:lnTo>
                  <a:lnTo>
                    <a:pt x="23837" y="235160"/>
                  </a:lnTo>
                  <a:lnTo>
                    <a:pt x="25791" y="250910"/>
                  </a:lnTo>
                  <a:lnTo>
                    <a:pt x="27403" y="266398"/>
                  </a:lnTo>
                  <a:lnTo>
                    <a:pt x="28637" y="281730"/>
                  </a:lnTo>
                  <a:lnTo>
                    <a:pt x="29541" y="297244"/>
                  </a:lnTo>
                  <a:lnTo>
                    <a:pt x="30183" y="313122"/>
                  </a:lnTo>
                  <a:lnTo>
                    <a:pt x="30631" y="329226"/>
                  </a:lnTo>
                  <a:lnTo>
                    <a:pt x="30940" y="345198"/>
                  </a:lnTo>
                  <a:lnTo>
                    <a:pt x="31155" y="360829"/>
                  </a:lnTo>
                  <a:lnTo>
                    <a:pt x="31470" y="375919"/>
                  </a:lnTo>
                  <a:lnTo>
                    <a:pt x="32215" y="390206"/>
                  </a:lnTo>
                  <a:lnTo>
                    <a:pt x="33533" y="403647"/>
                  </a:lnTo>
                  <a:lnTo>
                    <a:pt x="35402" y="416996"/>
                  </a:lnTo>
                  <a:lnTo>
                    <a:pt x="37728" y="431638"/>
                  </a:lnTo>
                  <a:lnTo>
                    <a:pt x="40403" y="448233"/>
                  </a:lnTo>
                  <a:lnTo>
                    <a:pt x="43334" y="466451"/>
                  </a:lnTo>
                  <a:lnTo>
                    <a:pt x="46448" y="485370"/>
                  </a:lnTo>
                  <a:lnTo>
                    <a:pt x="49687" y="504346"/>
                  </a:lnTo>
                  <a:lnTo>
                    <a:pt x="53014" y="522781"/>
                  </a:lnTo>
                  <a:lnTo>
                    <a:pt x="56401" y="539992"/>
                  </a:lnTo>
                  <a:lnTo>
                    <a:pt x="59823" y="555728"/>
                  </a:lnTo>
                  <a:lnTo>
                    <a:pt x="63117" y="569658"/>
                  </a:lnTo>
                  <a:lnTo>
                    <a:pt x="66299" y="582539"/>
                  </a:lnTo>
                  <a:lnTo>
                    <a:pt x="69648" y="595502"/>
                  </a:lnTo>
                  <a:lnTo>
                    <a:pt x="73699" y="610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52891" y="2729594"/>
              <a:ext cx="379027" cy="81515"/>
            </a:xfrm>
            <a:custGeom>
              <a:avLst/>
              <a:gdLst/>
              <a:ahLst/>
              <a:cxnLst/>
              <a:rect l="0" t="0" r="0" b="0"/>
              <a:pathLst>
                <a:path w="379027" h="81515">
                  <a:moveTo>
                    <a:pt x="379026" y="7815"/>
                  </a:moveTo>
                  <a:lnTo>
                    <a:pt x="370090" y="4948"/>
                  </a:lnTo>
                  <a:lnTo>
                    <a:pt x="360463" y="2806"/>
                  </a:lnTo>
                  <a:lnTo>
                    <a:pt x="349171" y="1208"/>
                  </a:lnTo>
                  <a:lnTo>
                    <a:pt x="336331" y="200"/>
                  </a:lnTo>
                  <a:lnTo>
                    <a:pt x="322203" y="0"/>
                  </a:lnTo>
                  <a:lnTo>
                    <a:pt x="307078" y="655"/>
                  </a:lnTo>
                  <a:lnTo>
                    <a:pt x="291217" y="2067"/>
                  </a:lnTo>
                  <a:lnTo>
                    <a:pt x="274829" y="4079"/>
                  </a:lnTo>
                  <a:lnTo>
                    <a:pt x="258067" y="6542"/>
                  </a:lnTo>
                  <a:lnTo>
                    <a:pt x="240882" y="9329"/>
                  </a:lnTo>
                  <a:lnTo>
                    <a:pt x="223047" y="12345"/>
                  </a:lnTo>
                  <a:lnTo>
                    <a:pt x="204503" y="15520"/>
                  </a:lnTo>
                  <a:lnTo>
                    <a:pt x="185812" y="18803"/>
                  </a:lnTo>
                  <a:lnTo>
                    <a:pt x="168022" y="22161"/>
                  </a:lnTo>
                  <a:lnTo>
                    <a:pt x="151642" y="25569"/>
                  </a:lnTo>
                  <a:lnTo>
                    <a:pt x="136356" y="29010"/>
                  </a:lnTo>
                  <a:lnTo>
                    <a:pt x="121329" y="32474"/>
                  </a:lnTo>
                  <a:lnTo>
                    <a:pt x="106040" y="35957"/>
                  </a:lnTo>
                  <a:lnTo>
                    <a:pt x="90633" y="39619"/>
                  </a:lnTo>
                  <a:lnTo>
                    <a:pt x="75728" y="43763"/>
                  </a:lnTo>
                  <a:lnTo>
                    <a:pt x="61668" y="48512"/>
                  </a:lnTo>
                  <a:lnTo>
                    <a:pt x="48730" y="53718"/>
                  </a:lnTo>
                  <a:lnTo>
                    <a:pt x="35908" y="59666"/>
                  </a:lnTo>
                  <a:lnTo>
                    <a:pt x="20960" y="68000"/>
                  </a:lnTo>
                  <a:lnTo>
                    <a:pt x="0" y="81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573170" y="2832806"/>
              <a:ext cx="195618" cy="209930"/>
            </a:xfrm>
            <a:custGeom>
              <a:avLst/>
              <a:gdLst/>
              <a:ahLst/>
              <a:cxnLst/>
              <a:rect l="0" t="0" r="0" b="0"/>
              <a:pathLst>
                <a:path w="195618" h="209930">
                  <a:moveTo>
                    <a:pt x="132446" y="125701"/>
                  </a:moveTo>
                  <a:lnTo>
                    <a:pt x="132446" y="113899"/>
                  </a:lnTo>
                  <a:lnTo>
                    <a:pt x="132446" y="102130"/>
                  </a:lnTo>
                  <a:lnTo>
                    <a:pt x="132437" y="89245"/>
                  </a:lnTo>
                  <a:lnTo>
                    <a:pt x="132091" y="75569"/>
                  </a:lnTo>
                  <a:lnTo>
                    <a:pt x="130795" y="61889"/>
                  </a:lnTo>
                  <a:lnTo>
                    <a:pt x="128284" y="48683"/>
                  </a:lnTo>
                  <a:lnTo>
                    <a:pt x="124460" y="36403"/>
                  </a:lnTo>
                  <a:lnTo>
                    <a:pt x="119218" y="25621"/>
                  </a:lnTo>
                  <a:lnTo>
                    <a:pt x="112653" y="16498"/>
                  </a:lnTo>
                  <a:lnTo>
                    <a:pt x="104991" y="9188"/>
                  </a:lnTo>
                  <a:lnTo>
                    <a:pt x="96485" y="4013"/>
                  </a:lnTo>
                  <a:lnTo>
                    <a:pt x="87366" y="945"/>
                  </a:lnTo>
                  <a:lnTo>
                    <a:pt x="77974" y="0"/>
                  </a:lnTo>
                  <a:lnTo>
                    <a:pt x="68749" y="1402"/>
                  </a:lnTo>
                  <a:lnTo>
                    <a:pt x="59918" y="5046"/>
                  </a:lnTo>
                  <a:lnTo>
                    <a:pt x="51514" y="10576"/>
                  </a:lnTo>
                  <a:lnTo>
                    <a:pt x="43484" y="17567"/>
                  </a:lnTo>
                  <a:lnTo>
                    <a:pt x="35750" y="25635"/>
                  </a:lnTo>
                  <a:lnTo>
                    <a:pt x="28403" y="34473"/>
                  </a:lnTo>
                  <a:lnTo>
                    <a:pt x="21688" y="43849"/>
                  </a:lnTo>
                  <a:lnTo>
                    <a:pt x="15692" y="53602"/>
                  </a:lnTo>
                  <a:lnTo>
                    <a:pt x="10512" y="63778"/>
                  </a:lnTo>
                  <a:lnTo>
                    <a:pt x="6331" y="74601"/>
                  </a:lnTo>
                  <a:lnTo>
                    <a:pt x="3153" y="86141"/>
                  </a:lnTo>
                  <a:lnTo>
                    <a:pt x="1002" y="98163"/>
                  </a:lnTo>
                  <a:lnTo>
                    <a:pt x="0" y="110233"/>
                  </a:lnTo>
                  <a:lnTo>
                    <a:pt x="103" y="122094"/>
                  </a:lnTo>
                  <a:lnTo>
                    <a:pt x="1136" y="133667"/>
                  </a:lnTo>
                  <a:lnTo>
                    <a:pt x="2893" y="144972"/>
                  </a:lnTo>
                  <a:lnTo>
                    <a:pt x="5192" y="156053"/>
                  </a:lnTo>
                  <a:lnTo>
                    <a:pt x="8209" y="166800"/>
                  </a:lnTo>
                  <a:lnTo>
                    <a:pt x="12443" y="176950"/>
                  </a:lnTo>
                  <a:lnTo>
                    <a:pt x="18077" y="186396"/>
                  </a:lnTo>
                  <a:lnTo>
                    <a:pt x="25150" y="194706"/>
                  </a:lnTo>
                  <a:lnTo>
                    <a:pt x="33725" y="201078"/>
                  </a:lnTo>
                  <a:lnTo>
                    <a:pt x="43673" y="205244"/>
                  </a:lnTo>
                  <a:lnTo>
                    <a:pt x="54420" y="207242"/>
                  </a:lnTo>
                  <a:lnTo>
                    <a:pt x="65086" y="207154"/>
                  </a:lnTo>
                  <a:lnTo>
                    <a:pt x="75178" y="205240"/>
                  </a:lnTo>
                  <a:lnTo>
                    <a:pt x="84578" y="201703"/>
                  </a:lnTo>
                  <a:lnTo>
                    <a:pt x="93351" y="196598"/>
                  </a:lnTo>
                  <a:lnTo>
                    <a:pt x="101613" y="190090"/>
                  </a:lnTo>
                  <a:lnTo>
                    <a:pt x="109162" y="182283"/>
                  </a:lnTo>
                  <a:lnTo>
                    <a:pt x="115489" y="173140"/>
                  </a:lnTo>
                  <a:lnTo>
                    <a:pt x="120414" y="162767"/>
                  </a:lnTo>
                  <a:lnTo>
                    <a:pt x="124062" y="151378"/>
                  </a:lnTo>
                  <a:lnTo>
                    <a:pt x="126678" y="139209"/>
                  </a:lnTo>
                  <a:lnTo>
                    <a:pt x="128519" y="126563"/>
                  </a:lnTo>
                  <a:lnTo>
                    <a:pt x="130046" y="116945"/>
                  </a:lnTo>
                  <a:lnTo>
                    <a:pt x="131723" y="114324"/>
                  </a:lnTo>
                  <a:lnTo>
                    <a:pt x="133638" y="116967"/>
                  </a:lnTo>
                  <a:lnTo>
                    <a:pt x="136018" y="122791"/>
                  </a:lnTo>
                  <a:lnTo>
                    <a:pt x="139177" y="130479"/>
                  </a:lnTo>
                  <a:lnTo>
                    <a:pt x="143208" y="139266"/>
                  </a:lnTo>
                  <a:lnTo>
                    <a:pt x="148021" y="148709"/>
                  </a:lnTo>
                  <a:lnTo>
                    <a:pt x="153462" y="158551"/>
                  </a:lnTo>
                  <a:lnTo>
                    <a:pt x="159373" y="168626"/>
                  </a:lnTo>
                  <a:lnTo>
                    <a:pt x="165508" y="178389"/>
                  </a:lnTo>
                  <a:lnTo>
                    <a:pt x="172254" y="187847"/>
                  </a:lnTo>
                  <a:lnTo>
                    <a:pt x="181318" y="197831"/>
                  </a:lnTo>
                  <a:lnTo>
                    <a:pt x="195617" y="209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8538" y="3137492"/>
              <a:ext cx="1231836" cy="147400"/>
            </a:xfrm>
            <a:custGeom>
              <a:avLst/>
              <a:gdLst/>
              <a:ahLst/>
              <a:cxnLst/>
              <a:rect l="0" t="0" r="0" b="0"/>
              <a:pathLst>
                <a:path w="1231836" h="147400">
                  <a:moveTo>
                    <a:pt x="1231835" y="0"/>
                  </a:moveTo>
                  <a:lnTo>
                    <a:pt x="1220099" y="0"/>
                  </a:lnTo>
                  <a:lnTo>
                    <a:pt x="1208970" y="0"/>
                  </a:lnTo>
                  <a:lnTo>
                    <a:pt x="1197367" y="5"/>
                  </a:lnTo>
                  <a:lnTo>
                    <a:pt x="1185034" y="178"/>
                  </a:lnTo>
                  <a:lnTo>
                    <a:pt x="1171725" y="826"/>
                  </a:lnTo>
                  <a:lnTo>
                    <a:pt x="1157412" y="2075"/>
                  </a:lnTo>
                  <a:lnTo>
                    <a:pt x="1142061" y="3727"/>
                  </a:lnTo>
                  <a:lnTo>
                    <a:pt x="1125551" y="5375"/>
                  </a:lnTo>
                  <a:lnTo>
                    <a:pt x="1107922" y="6783"/>
                  </a:lnTo>
                  <a:lnTo>
                    <a:pt x="1089186" y="8048"/>
                  </a:lnTo>
                  <a:lnTo>
                    <a:pt x="1069247" y="9504"/>
                  </a:lnTo>
                  <a:lnTo>
                    <a:pt x="1048165" y="11331"/>
                  </a:lnTo>
                  <a:lnTo>
                    <a:pt x="1026127" y="13389"/>
                  </a:lnTo>
                  <a:lnTo>
                    <a:pt x="1003349" y="15316"/>
                  </a:lnTo>
                  <a:lnTo>
                    <a:pt x="980044" y="16915"/>
                  </a:lnTo>
                  <a:lnTo>
                    <a:pt x="957022" y="18310"/>
                  </a:lnTo>
                  <a:lnTo>
                    <a:pt x="935631" y="19854"/>
                  </a:lnTo>
                  <a:lnTo>
                    <a:pt x="916466" y="21740"/>
                  </a:lnTo>
                  <a:lnTo>
                    <a:pt x="899295" y="23837"/>
                  </a:lnTo>
                  <a:lnTo>
                    <a:pt x="883445" y="25791"/>
                  </a:lnTo>
                  <a:lnTo>
                    <a:pt x="868369" y="27408"/>
                  </a:lnTo>
                  <a:lnTo>
                    <a:pt x="853730" y="28815"/>
                  </a:lnTo>
                  <a:lnTo>
                    <a:pt x="839339" y="30367"/>
                  </a:lnTo>
                  <a:lnTo>
                    <a:pt x="825088" y="32258"/>
                  </a:lnTo>
                  <a:lnTo>
                    <a:pt x="810921" y="34359"/>
                  </a:lnTo>
                  <a:lnTo>
                    <a:pt x="796802" y="36316"/>
                  </a:lnTo>
                  <a:lnTo>
                    <a:pt x="782708" y="37933"/>
                  </a:lnTo>
                  <a:lnTo>
                    <a:pt x="768465" y="39342"/>
                  </a:lnTo>
                  <a:lnTo>
                    <a:pt x="753757" y="40894"/>
                  </a:lnTo>
                  <a:lnTo>
                    <a:pt x="738457" y="42785"/>
                  </a:lnTo>
                  <a:lnTo>
                    <a:pt x="722757" y="44887"/>
                  </a:lnTo>
                  <a:lnTo>
                    <a:pt x="707065" y="46844"/>
                  </a:lnTo>
                  <a:lnTo>
                    <a:pt x="691616" y="48461"/>
                  </a:lnTo>
                  <a:lnTo>
                    <a:pt x="676310" y="49870"/>
                  </a:lnTo>
                  <a:lnTo>
                    <a:pt x="660814" y="51423"/>
                  </a:lnTo>
                  <a:lnTo>
                    <a:pt x="644948" y="53314"/>
                  </a:lnTo>
                  <a:lnTo>
                    <a:pt x="628851" y="55415"/>
                  </a:lnTo>
                  <a:lnTo>
                    <a:pt x="612885" y="57372"/>
                  </a:lnTo>
                  <a:lnTo>
                    <a:pt x="597248" y="58990"/>
                  </a:lnTo>
                  <a:lnTo>
                    <a:pt x="581815" y="60398"/>
                  </a:lnTo>
                  <a:lnTo>
                    <a:pt x="566233" y="61951"/>
                  </a:lnTo>
                  <a:lnTo>
                    <a:pt x="550304" y="63842"/>
                  </a:lnTo>
                  <a:lnTo>
                    <a:pt x="533996" y="65943"/>
                  </a:lnTo>
                  <a:lnTo>
                    <a:pt x="517355" y="67900"/>
                  </a:lnTo>
                  <a:lnTo>
                    <a:pt x="500453" y="69518"/>
                  </a:lnTo>
                  <a:lnTo>
                    <a:pt x="483355" y="70927"/>
                  </a:lnTo>
                  <a:lnTo>
                    <a:pt x="466117" y="72479"/>
                  </a:lnTo>
                  <a:lnTo>
                    <a:pt x="448780" y="74371"/>
                  </a:lnTo>
                  <a:lnTo>
                    <a:pt x="431376" y="76472"/>
                  </a:lnTo>
                  <a:lnTo>
                    <a:pt x="413925" y="78429"/>
                  </a:lnTo>
                  <a:lnTo>
                    <a:pt x="396442" y="80047"/>
                  </a:lnTo>
                  <a:lnTo>
                    <a:pt x="378938" y="81455"/>
                  </a:lnTo>
                  <a:lnTo>
                    <a:pt x="361420" y="83008"/>
                  </a:lnTo>
                  <a:lnTo>
                    <a:pt x="343892" y="84904"/>
                  </a:lnTo>
                  <a:lnTo>
                    <a:pt x="326358" y="87178"/>
                  </a:lnTo>
                  <a:lnTo>
                    <a:pt x="308819" y="89783"/>
                  </a:lnTo>
                  <a:lnTo>
                    <a:pt x="291277" y="92650"/>
                  </a:lnTo>
                  <a:lnTo>
                    <a:pt x="273734" y="95711"/>
                  </a:lnTo>
                  <a:lnTo>
                    <a:pt x="256189" y="98912"/>
                  </a:lnTo>
                  <a:lnTo>
                    <a:pt x="238643" y="102211"/>
                  </a:lnTo>
                  <a:lnTo>
                    <a:pt x="221097" y="105577"/>
                  </a:lnTo>
                  <a:lnTo>
                    <a:pt x="203550" y="108991"/>
                  </a:lnTo>
                  <a:lnTo>
                    <a:pt x="186003" y="112435"/>
                  </a:lnTo>
                  <a:lnTo>
                    <a:pt x="168456" y="115901"/>
                  </a:lnTo>
                  <a:lnTo>
                    <a:pt x="150908" y="119382"/>
                  </a:lnTo>
                  <a:lnTo>
                    <a:pt x="133366" y="122871"/>
                  </a:lnTo>
                  <a:lnTo>
                    <a:pt x="115991" y="126368"/>
                  </a:lnTo>
                  <a:lnTo>
                    <a:pt x="99092" y="129869"/>
                  </a:lnTo>
                  <a:lnTo>
                    <a:pt x="82807" y="133368"/>
                  </a:lnTo>
                  <a:lnTo>
                    <a:pt x="67320" y="136713"/>
                  </a:lnTo>
                  <a:lnTo>
                    <a:pt x="51220" y="139935"/>
                  </a:lnTo>
                  <a:lnTo>
                    <a:pt x="30856" y="1433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33322" y="2728351"/>
              <a:ext cx="156647" cy="336317"/>
            </a:xfrm>
            <a:custGeom>
              <a:avLst/>
              <a:gdLst/>
              <a:ahLst/>
              <a:cxnLst/>
              <a:rect l="0" t="0" r="0" b="0"/>
              <a:pathLst>
                <a:path w="156647" h="336317">
                  <a:moveTo>
                    <a:pt x="156646" y="82757"/>
                  </a:moveTo>
                  <a:lnTo>
                    <a:pt x="153713" y="73956"/>
                  </a:lnTo>
                  <a:lnTo>
                    <a:pt x="150930" y="65610"/>
                  </a:lnTo>
                  <a:lnTo>
                    <a:pt x="148026" y="56915"/>
                  </a:lnTo>
                  <a:lnTo>
                    <a:pt x="144813" y="47967"/>
                  </a:lnTo>
                  <a:lnTo>
                    <a:pt x="141000" y="39120"/>
                  </a:lnTo>
                  <a:lnTo>
                    <a:pt x="136478" y="30586"/>
                  </a:lnTo>
                  <a:lnTo>
                    <a:pt x="131142" y="22571"/>
                  </a:lnTo>
                  <a:lnTo>
                    <a:pt x="124805" y="15341"/>
                  </a:lnTo>
                  <a:lnTo>
                    <a:pt x="117467" y="8978"/>
                  </a:lnTo>
                  <a:lnTo>
                    <a:pt x="109269" y="3876"/>
                  </a:lnTo>
                  <a:lnTo>
                    <a:pt x="100395" y="805"/>
                  </a:lnTo>
                  <a:lnTo>
                    <a:pt x="91025" y="0"/>
                  </a:lnTo>
                  <a:lnTo>
                    <a:pt x="81463" y="1240"/>
                  </a:lnTo>
                  <a:lnTo>
                    <a:pt x="72125" y="4124"/>
                  </a:lnTo>
                  <a:lnTo>
                    <a:pt x="63217" y="8254"/>
                  </a:lnTo>
                  <a:lnTo>
                    <a:pt x="54761" y="13617"/>
                  </a:lnTo>
                  <a:lnTo>
                    <a:pt x="46696" y="20565"/>
                  </a:lnTo>
                  <a:lnTo>
                    <a:pt x="38945" y="29161"/>
                  </a:lnTo>
                  <a:lnTo>
                    <a:pt x="31755" y="39203"/>
                  </a:lnTo>
                  <a:lnTo>
                    <a:pt x="25678" y="50393"/>
                  </a:lnTo>
                  <a:lnTo>
                    <a:pt x="20919" y="62440"/>
                  </a:lnTo>
                  <a:lnTo>
                    <a:pt x="17214" y="75106"/>
                  </a:lnTo>
                  <a:lnTo>
                    <a:pt x="14029" y="88207"/>
                  </a:lnTo>
                  <a:lnTo>
                    <a:pt x="10999" y="101614"/>
                  </a:lnTo>
                  <a:lnTo>
                    <a:pt x="8115" y="115395"/>
                  </a:lnTo>
                  <a:lnTo>
                    <a:pt x="5623" y="129792"/>
                  </a:lnTo>
                  <a:lnTo>
                    <a:pt x="3647" y="144885"/>
                  </a:lnTo>
                  <a:lnTo>
                    <a:pt x="2167" y="160446"/>
                  </a:lnTo>
                  <a:lnTo>
                    <a:pt x="1098" y="176045"/>
                  </a:lnTo>
                  <a:lnTo>
                    <a:pt x="349" y="191423"/>
                  </a:lnTo>
                  <a:lnTo>
                    <a:pt x="0" y="206342"/>
                  </a:lnTo>
                  <a:lnTo>
                    <a:pt x="290" y="220514"/>
                  </a:lnTo>
                  <a:lnTo>
                    <a:pt x="1299" y="233860"/>
                  </a:lnTo>
                  <a:lnTo>
                    <a:pt x="2960" y="246466"/>
                  </a:lnTo>
                  <a:lnTo>
                    <a:pt x="5146" y="258479"/>
                  </a:lnTo>
                  <a:lnTo>
                    <a:pt x="7731" y="270042"/>
                  </a:lnTo>
                  <a:lnTo>
                    <a:pt x="10772" y="281115"/>
                  </a:lnTo>
                  <a:lnTo>
                    <a:pt x="14492" y="291485"/>
                  </a:lnTo>
                  <a:lnTo>
                    <a:pt x="18961" y="301089"/>
                  </a:lnTo>
                  <a:lnTo>
                    <a:pt x="24268" y="309844"/>
                  </a:lnTo>
                  <a:lnTo>
                    <a:pt x="30587" y="317579"/>
                  </a:lnTo>
                  <a:lnTo>
                    <a:pt x="37915" y="324291"/>
                  </a:lnTo>
                  <a:lnTo>
                    <a:pt x="46107" y="329798"/>
                  </a:lnTo>
                  <a:lnTo>
                    <a:pt x="54977" y="333675"/>
                  </a:lnTo>
                  <a:lnTo>
                    <a:pt x="64349" y="335833"/>
                  </a:lnTo>
                  <a:lnTo>
                    <a:pt x="74082" y="336316"/>
                  </a:lnTo>
                  <a:lnTo>
                    <a:pt x="84068" y="335128"/>
                  </a:lnTo>
                  <a:lnTo>
                    <a:pt x="94224" y="332441"/>
                  </a:lnTo>
                  <a:lnTo>
                    <a:pt x="104332" y="328537"/>
                  </a:lnTo>
                  <a:lnTo>
                    <a:pt x="114045" y="323709"/>
                  </a:lnTo>
                  <a:lnTo>
                    <a:pt x="123199" y="318215"/>
                  </a:lnTo>
                  <a:lnTo>
                    <a:pt x="131509" y="312558"/>
                  </a:lnTo>
                  <a:lnTo>
                    <a:pt x="139298" y="306929"/>
                  </a:lnTo>
                  <a:lnTo>
                    <a:pt x="147250" y="300838"/>
                  </a:lnTo>
                  <a:lnTo>
                    <a:pt x="156646" y="293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26224" y="2824605"/>
              <a:ext cx="205901" cy="242508"/>
            </a:xfrm>
            <a:custGeom>
              <a:avLst/>
              <a:gdLst/>
              <a:ahLst/>
              <a:cxnLst/>
              <a:rect l="0" t="0" r="0" b="0"/>
              <a:pathLst>
                <a:path w="205901" h="242508">
                  <a:moveTo>
                    <a:pt x="132201" y="133902"/>
                  </a:moveTo>
                  <a:lnTo>
                    <a:pt x="135067" y="125034"/>
                  </a:lnTo>
                  <a:lnTo>
                    <a:pt x="137209" y="116047"/>
                  </a:lnTo>
                  <a:lnTo>
                    <a:pt x="138817" y="106057"/>
                  </a:lnTo>
                  <a:lnTo>
                    <a:pt x="140170" y="95249"/>
                  </a:lnTo>
                  <a:lnTo>
                    <a:pt x="141667" y="84086"/>
                  </a:lnTo>
                  <a:lnTo>
                    <a:pt x="143504" y="72880"/>
                  </a:lnTo>
                  <a:lnTo>
                    <a:pt x="145226" y="61768"/>
                  </a:lnTo>
                  <a:lnTo>
                    <a:pt x="145861" y="50784"/>
                  </a:lnTo>
                  <a:lnTo>
                    <a:pt x="144946" y="39927"/>
                  </a:lnTo>
                  <a:lnTo>
                    <a:pt x="142346" y="29503"/>
                  </a:lnTo>
                  <a:lnTo>
                    <a:pt x="138001" y="20102"/>
                  </a:lnTo>
                  <a:lnTo>
                    <a:pt x="132073" y="11977"/>
                  </a:lnTo>
                  <a:lnTo>
                    <a:pt x="124855" y="5538"/>
                  </a:lnTo>
                  <a:lnTo>
                    <a:pt x="116656" y="1494"/>
                  </a:lnTo>
                  <a:lnTo>
                    <a:pt x="107741" y="0"/>
                  </a:lnTo>
                  <a:lnTo>
                    <a:pt x="98318" y="760"/>
                  </a:lnTo>
                  <a:lnTo>
                    <a:pt x="88541" y="3314"/>
                  </a:lnTo>
                  <a:lnTo>
                    <a:pt x="78525" y="7220"/>
                  </a:lnTo>
                  <a:lnTo>
                    <a:pt x="68512" y="12431"/>
                  </a:lnTo>
                  <a:lnTo>
                    <a:pt x="58861" y="19276"/>
                  </a:lnTo>
                  <a:lnTo>
                    <a:pt x="49745" y="27798"/>
                  </a:lnTo>
                  <a:lnTo>
                    <a:pt x="41318" y="37622"/>
                  </a:lnTo>
                  <a:lnTo>
                    <a:pt x="33804" y="48132"/>
                  </a:lnTo>
                  <a:lnTo>
                    <a:pt x="27230" y="58915"/>
                  </a:lnTo>
                  <a:lnTo>
                    <a:pt x="21477" y="70086"/>
                  </a:lnTo>
                  <a:lnTo>
                    <a:pt x="16370" y="82178"/>
                  </a:lnTo>
                  <a:lnTo>
                    <a:pt x="11749" y="95424"/>
                  </a:lnTo>
                  <a:lnTo>
                    <a:pt x="7644" y="109762"/>
                  </a:lnTo>
                  <a:lnTo>
                    <a:pt x="4259" y="124997"/>
                  </a:lnTo>
                  <a:lnTo>
                    <a:pt x="1656" y="140908"/>
                  </a:lnTo>
                  <a:lnTo>
                    <a:pt x="78" y="156982"/>
                  </a:lnTo>
                  <a:lnTo>
                    <a:pt x="0" y="172461"/>
                  </a:lnTo>
                  <a:lnTo>
                    <a:pt x="1545" y="186972"/>
                  </a:lnTo>
                  <a:lnTo>
                    <a:pt x="4532" y="200340"/>
                  </a:lnTo>
                  <a:lnTo>
                    <a:pt x="8672" y="212407"/>
                  </a:lnTo>
                  <a:lnTo>
                    <a:pt x="13680" y="223211"/>
                  </a:lnTo>
                  <a:lnTo>
                    <a:pt x="19482" y="232297"/>
                  </a:lnTo>
                  <a:lnTo>
                    <a:pt x="26199" y="238673"/>
                  </a:lnTo>
                  <a:lnTo>
                    <a:pt x="33822" y="242031"/>
                  </a:lnTo>
                  <a:lnTo>
                    <a:pt x="42058" y="242507"/>
                  </a:lnTo>
                  <a:lnTo>
                    <a:pt x="50432" y="240326"/>
                  </a:lnTo>
                  <a:lnTo>
                    <a:pt x="58648" y="235892"/>
                  </a:lnTo>
                  <a:lnTo>
                    <a:pt x="66283" y="229529"/>
                  </a:lnTo>
                  <a:lnTo>
                    <a:pt x="72725" y="221380"/>
                  </a:lnTo>
                  <a:lnTo>
                    <a:pt x="77761" y="211689"/>
                  </a:lnTo>
                  <a:lnTo>
                    <a:pt x="81667" y="200931"/>
                  </a:lnTo>
                  <a:lnTo>
                    <a:pt x="84995" y="189720"/>
                  </a:lnTo>
                  <a:lnTo>
                    <a:pt x="88129" y="178436"/>
                  </a:lnTo>
                  <a:lnTo>
                    <a:pt x="91254" y="167080"/>
                  </a:lnTo>
                  <a:lnTo>
                    <a:pt x="94441" y="155389"/>
                  </a:lnTo>
                  <a:lnTo>
                    <a:pt x="97697" y="143227"/>
                  </a:lnTo>
                  <a:lnTo>
                    <a:pt x="100851" y="130600"/>
                  </a:lnTo>
                  <a:lnTo>
                    <a:pt x="103582" y="117583"/>
                  </a:lnTo>
                  <a:lnTo>
                    <a:pt x="105773" y="104354"/>
                  </a:lnTo>
                  <a:lnTo>
                    <a:pt x="108299" y="94073"/>
                  </a:lnTo>
                  <a:lnTo>
                    <a:pt x="111811" y="90674"/>
                  </a:lnTo>
                  <a:lnTo>
                    <a:pt x="115411" y="92923"/>
                  </a:lnTo>
                  <a:lnTo>
                    <a:pt x="118879" y="98679"/>
                  </a:lnTo>
                  <a:lnTo>
                    <a:pt x="122437" y="106286"/>
                  </a:lnTo>
                  <a:lnTo>
                    <a:pt x="126458" y="114559"/>
                  </a:lnTo>
                  <a:lnTo>
                    <a:pt x="131105" y="122871"/>
                  </a:lnTo>
                  <a:lnTo>
                    <a:pt x="136517" y="130819"/>
                  </a:lnTo>
                  <a:lnTo>
                    <a:pt x="142900" y="138043"/>
                  </a:lnTo>
                  <a:lnTo>
                    <a:pt x="150263" y="144431"/>
                  </a:lnTo>
                  <a:lnTo>
                    <a:pt x="158398" y="149916"/>
                  </a:lnTo>
                  <a:lnTo>
                    <a:pt x="167979" y="154900"/>
                  </a:lnTo>
                  <a:lnTo>
                    <a:pt x="182083" y="159822"/>
                  </a:lnTo>
                  <a:lnTo>
                    <a:pt x="205900" y="165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56156" y="2778833"/>
              <a:ext cx="176010" cy="221789"/>
            </a:xfrm>
            <a:custGeom>
              <a:avLst/>
              <a:gdLst/>
              <a:ahLst/>
              <a:cxnLst/>
              <a:rect l="0" t="0" r="0" b="0"/>
              <a:pathLst>
                <a:path w="176010" h="221789">
                  <a:moveTo>
                    <a:pt x="18082" y="42804"/>
                  </a:moveTo>
                  <a:lnTo>
                    <a:pt x="15215" y="54606"/>
                  </a:lnTo>
                  <a:lnTo>
                    <a:pt x="13073" y="66375"/>
                  </a:lnTo>
                  <a:lnTo>
                    <a:pt x="11475" y="79265"/>
                  </a:lnTo>
                  <a:lnTo>
                    <a:pt x="10467" y="93113"/>
                  </a:lnTo>
                  <a:lnTo>
                    <a:pt x="10267" y="107442"/>
                  </a:lnTo>
                  <a:lnTo>
                    <a:pt x="10918" y="121911"/>
                  </a:lnTo>
                  <a:lnTo>
                    <a:pt x="12156" y="136361"/>
                  </a:lnTo>
                  <a:lnTo>
                    <a:pt x="13520" y="150737"/>
                  </a:lnTo>
                  <a:lnTo>
                    <a:pt x="14735" y="165027"/>
                  </a:lnTo>
                  <a:lnTo>
                    <a:pt x="15869" y="179079"/>
                  </a:lnTo>
                  <a:lnTo>
                    <a:pt x="17237" y="192600"/>
                  </a:lnTo>
                  <a:lnTo>
                    <a:pt x="18969" y="205431"/>
                  </a:lnTo>
                  <a:lnTo>
                    <a:pt x="19671" y="215985"/>
                  </a:lnTo>
                  <a:lnTo>
                    <a:pt x="18146" y="221472"/>
                  </a:lnTo>
                  <a:lnTo>
                    <a:pt x="15851" y="221346"/>
                  </a:lnTo>
                  <a:lnTo>
                    <a:pt x="13685" y="216780"/>
                  </a:lnTo>
                  <a:lnTo>
                    <a:pt x="11762" y="209092"/>
                  </a:lnTo>
                  <a:lnTo>
                    <a:pt x="9797" y="199291"/>
                  </a:lnTo>
                  <a:lnTo>
                    <a:pt x="7597" y="188076"/>
                  </a:lnTo>
                  <a:lnTo>
                    <a:pt x="5273" y="175919"/>
                  </a:lnTo>
                  <a:lnTo>
                    <a:pt x="3160" y="163134"/>
                  </a:lnTo>
                  <a:lnTo>
                    <a:pt x="1443" y="149931"/>
                  </a:lnTo>
                  <a:lnTo>
                    <a:pt x="306" y="136449"/>
                  </a:lnTo>
                  <a:lnTo>
                    <a:pt x="0" y="122782"/>
                  </a:lnTo>
                  <a:lnTo>
                    <a:pt x="576" y="108995"/>
                  </a:lnTo>
                  <a:lnTo>
                    <a:pt x="1930" y="95295"/>
                  </a:lnTo>
                  <a:lnTo>
                    <a:pt x="3903" y="82015"/>
                  </a:lnTo>
                  <a:lnTo>
                    <a:pt x="6342" y="69303"/>
                  </a:lnTo>
                  <a:lnTo>
                    <a:pt x="9284" y="57139"/>
                  </a:lnTo>
                  <a:lnTo>
                    <a:pt x="12936" y="45430"/>
                  </a:lnTo>
                  <a:lnTo>
                    <a:pt x="17369" y="34084"/>
                  </a:lnTo>
                  <a:lnTo>
                    <a:pt x="22991" y="23497"/>
                  </a:lnTo>
                  <a:lnTo>
                    <a:pt x="30586" y="14518"/>
                  </a:lnTo>
                  <a:lnTo>
                    <a:pt x="40392" y="7489"/>
                  </a:lnTo>
                  <a:lnTo>
                    <a:pt x="51708" y="2601"/>
                  </a:lnTo>
                  <a:lnTo>
                    <a:pt x="63220" y="136"/>
                  </a:lnTo>
                  <a:lnTo>
                    <a:pt x="74141" y="0"/>
                  </a:lnTo>
                  <a:lnTo>
                    <a:pt x="84230" y="1823"/>
                  </a:lnTo>
                  <a:lnTo>
                    <a:pt x="93534" y="5163"/>
                  </a:lnTo>
                  <a:lnTo>
                    <a:pt x="102194" y="9634"/>
                  </a:lnTo>
                  <a:lnTo>
                    <a:pt x="110365" y="15241"/>
                  </a:lnTo>
                  <a:lnTo>
                    <a:pt x="118180" y="22359"/>
                  </a:lnTo>
                  <a:lnTo>
                    <a:pt x="125736" y="31073"/>
                  </a:lnTo>
                  <a:lnTo>
                    <a:pt x="132779" y="41196"/>
                  </a:lnTo>
                  <a:lnTo>
                    <a:pt x="138752" y="52441"/>
                  </a:lnTo>
                  <a:lnTo>
                    <a:pt x="143438" y="64520"/>
                  </a:lnTo>
                  <a:lnTo>
                    <a:pt x="147092" y="77038"/>
                  </a:lnTo>
                  <a:lnTo>
                    <a:pt x="150242" y="89507"/>
                  </a:lnTo>
                  <a:lnTo>
                    <a:pt x="153249" y="101672"/>
                  </a:lnTo>
                  <a:lnTo>
                    <a:pt x="156118" y="113635"/>
                  </a:lnTo>
                  <a:lnTo>
                    <a:pt x="158599" y="125742"/>
                  </a:lnTo>
                  <a:lnTo>
                    <a:pt x="160572" y="138182"/>
                  </a:lnTo>
                  <a:lnTo>
                    <a:pt x="162220" y="150826"/>
                  </a:lnTo>
                  <a:lnTo>
                    <a:pt x="163934" y="163323"/>
                  </a:lnTo>
                  <a:lnTo>
                    <a:pt x="165934" y="175458"/>
                  </a:lnTo>
                  <a:lnTo>
                    <a:pt x="168117" y="186749"/>
                  </a:lnTo>
                  <a:lnTo>
                    <a:pt x="170358" y="197468"/>
                  </a:lnTo>
                  <a:lnTo>
                    <a:pt x="172858" y="208555"/>
                  </a:lnTo>
                  <a:lnTo>
                    <a:pt x="176009" y="221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24047" y="2547896"/>
              <a:ext cx="227958" cy="453813"/>
            </a:xfrm>
            <a:custGeom>
              <a:avLst/>
              <a:gdLst/>
              <a:ahLst/>
              <a:cxnLst/>
              <a:rect l="0" t="0" r="0" b="0"/>
              <a:pathLst>
                <a:path w="227958" h="453813">
                  <a:moveTo>
                    <a:pt x="13445" y="0"/>
                  </a:moveTo>
                  <a:lnTo>
                    <a:pt x="10645" y="8869"/>
                  </a:lnTo>
                  <a:lnTo>
                    <a:pt x="9143" y="17855"/>
                  </a:lnTo>
                  <a:lnTo>
                    <a:pt x="8832" y="27855"/>
                  </a:lnTo>
                  <a:lnTo>
                    <a:pt x="9339" y="39009"/>
                  </a:lnTo>
                  <a:lnTo>
                    <a:pt x="10158" y="51468"/>
                  </a:lnTo>
                  <a:lnTo>
                    <a:pt x="10979" y="65185"/>
                  </a:lnTo>
                  <a:lnTo>
                    <a:pt x="11835" y="80120"/>
                  </a:lnTo>
                  <a:lnTo>
                    <a:pt x="13010" y="96347"/>
                  </a:lnTo>
                  <a:lnTo>
                    <a:pt x="14645" y="113777"/>
                  </a:lnTo>
                  <a:lnTo>
                    <a:pt x="16572" y="132210"/>
                  </a:lnTo>
                  <a:lnTo>
                    <a:pt x="18412" y="151413"/>
                  </a:lnTo>
                  <a:lnTo>
                    <a:pt x="19951" y="171168"/>
                  </a:lnTo>
                  <a:lnTo>
                    <a:pt x="21307" y="190823"/>
                  </a:lnTo>
                  <a:lnTo>
                    <a:pt x="22824" y="209333"/>
                  </a:lnTo>
                  <a:lnTo>
                    <a:pt x="24688" y="226232"/>
                  </a:lnTo>
                  <a:lnTo>
                    <a:pt x="26600" y="241883"/>
                  </a:lnTo>
                  <a:lnTo>
                    <a:pt x="27898" y="257163"/>
                  </a:lnTo>
                  <a:lnTo>
                    <a:pt x="28256" y="272630"/>
                  </a:lnTo>
                  <a:lnTo>
                    <a:pt x="27834" y="288327"/>
                  </a:lnTo>
                  <a:lnTo>
                    <a:pt x="27087" y="303960"/>
                  </a:lnTo>
                  <a:lnTo>
                    <a:pt x="26325" y="319337"/>
                  </a:lnTo>
                  <a:lnTo>
                    <a:pt x="25679" y="334410"/>
                  </a:lnTo>
                  <a:lnTo>
                    <a:pt x="25179" y="349211"/>
                  </a:lnTo>
                  <a:lnTo>
                    <a:pt x="24807" y="363789"/>
                  </a:lnTo>
                  <a:lnTo>
                    <a:pt x="24371" y="378035"/>
                  </a:lnTo>
                  <a:lnTo>
                    <a:pt x="23539" y="391687"/>
                  </a:lnTo>
                  <a:lnTo>
                    <a:pt x="22147" y="404621"/>
                  </a:lnTo>
                  <a:lnTo>
                    <a:pt x="19793" y="415781"/>
                  </a:lnTo>
                  <a:lnTo>
                    <a:pt x="16169" y="421984"/>
                  </a:lnTo>
                  <a:lnTo>
                    <a:pt x="12269" y="421631"/>
                  </a:lnTo>
                  <a:lnTo>
                    <a:pt x="9211" y="416684"/>
                  </a:lnTo>
                  <a:lnTo>
                    <a:pt x="6922" y="408909"/>
                  </a:lnTo>
                  <a:lnTo>
                    <a:pt x="4860" y="399613"/>
                  </a:lnTo>
                  <a:lnTo>
                    <a:pt x="2686" y="389573"/>
                  </a:lnTo>
                  <a:lnTo>
                    <a:pt x="761" y="379032"/>
                  </a:lnTo>
                  <a:lnTo>
                    <a:pt x="0" y="367877"/>
                  </a:lnTo>
                  <a:lnTo>
                    <a:pt x="828" y="356063"/>
                  </a:lnTo>
                  <a:lnTo>
                    <a:pt x="3034" y="343497"/>
                  </a:lnTo>
                  <a:lnTo>
                    <a:pt x="6051" y="329987"/>
                  </a:lnTo>
                  <a:lnTo>
                    <a:pt x="9457" y="315529"/>
                  </a:lnTo>
                  <a:lnTo>
                    <a:pt x="13183" y="300581"/>
                  </a:lnTo>
                  <a:lnTo>
                    <a:pt x="17429" y="285932"/>
                  </a:lnTo>
                  <a:lnTo>
                    <a:pt x="22280" y="272014"/>
                  </a:lnTo>
                  <a:lnTo>
                    <a:pt x="27689" y="259059"/>
                  </a:lnTo>
                  <a:lnTo>
                    <a:pt x="33551" y="247279"/>
                  </a:lnTo>
                  <a:lnTo>
                    <a:pt x="39767" y="236657"/>
                  </a:lnTo>
                  <a:lnTo>
                    <a:pt x="46569" y="227185"/>
                  </a:lnTo>
                  <a:lnTo>
                    <a:pt x="54500" y="218953"/>
                  </a:lnTo>
                  <a:lnTo>
                    <a:pt x="63759" y="211900"/>
                  </a:lnTo>
                  <a:lnTo>
                    <a:pt x="74080" y="206162"/>
                  </a:lnTo>
                  <a:lnTo>
                    <a:pt x="84924" y="202128"/>
                  </a:lnTo>
                  <a:lnTo>
                    <a:pt x="95922" y="199865"/>
                  </a:lnTo>
                  <a:lnTo>
                    <a:pt x="106899" y="199311"/>
                  </a:lnTo>
                  <a:lnTo>
                    <a:pt x="117795" y="200451"/>
                  </a:lnTo>
                  <a:lnTo>
                    <a:pt x="128597" y="203106"/>
                  </a:lnTo>
                  <a:lnTo>
                    <a:pt x="139156" y="206989"/>
                  </a:lnTo>
                  <a:lnTo>
                    <a:pt x="149179" y="211803"/>
                  </a:lnTo>
                  <a:lnTo>
                    <a:pt x="158554" y="217296"/>
                  </a:lnTo>
                  <a:lnTo>
                    <a:pt x="167325" y="223270"/>
                  </a:lnTo>
                  <a:lnTo>
                    <a:pt x="175603" y="229578"/>
                  </a:lnTo>
                  <a:lnTo>
                    <a:pt x="183503" y="236121"/>
                  </a:lnTo>
                  <a:lnTo>
                    <a:pt x="190962" y="242990"/>
                  </a:lnTo>
                  <a:lnTo>
                    <a:pt x="197752" y="250439"/>
                  </a:lnTo>
                  <a:lnTo>
                    <a:pt x="203798" y="258571"/>
                  </a:lnTo>
                  <a:lnTo>
                    <a:pt x="209011" y="267491"/>
                  </a:lnTo>
                  <a:lnTo>
                    <a:pt x="213215" y="277389"/>
                  </a:lnTo>
                  <a:lnTo>
                    <a:pt x="216417" y="288269"/>
                  </a:lnTo>
                  <a:lnTo>
                    <a:pt x="218923" y="299830"/>
                  </a:lnTo>
                  <a:lnTo>
                    <a:pt x="221229" y="311582"/>
                  </a:lnTo>
                  <a:lnTo>
                    <a:pt x="223628" y="323226"/>
                  </a:lnTo>
                  <a:lnTo>
                    <a:pt x="225902" y="334652"/>
                  </a:lnTo>
                  <a:lnTo>
                    <a:pt x="227444" y="345857"/>
                  </a:lnTo>
                  <a:lnTo>
                    <a:pt x="227957" y="356875"/>
                  </a:lnTo>
                  <a:lnTo>
                    <a:pt x="227299" y="367750"/>
                  </a:lnTo>
                  <a:lnTo>
                    <a:pt x="225329" y="378518"/>
                  </a:lnTo>
                  <a:lnTo>
                    <a:pt x="222110" y="389207"/>
                  </a:lnTo>
                  <a:lnTo>
                    <a:pt x="217846" y="399675"/>
                  </a:lnTo>
                  <a:lnTo>
                    <a:pt x="212775" y="409631"/>
                  </a:lnTo>
                  <a:lnTo>
                    <a:pt x="207105" y="418953"/>
                  </a:lnTo>
                  <a:lnTo>
                    <a:pt x="200842" y="427517"/>
                  </a:lnTo>
                  <a:lnTo>
                    <a:pt x="193808" y="435124"/>
                  </a:lnTo>
                  <a:lnTo>
                    <a:pt x="185960" y="441749"/>
                  </a:lnTo>
                  <a:lnTo>
                    <a:pt x="177231" y="447199"/>
                  </a:lnTo>
                  <a:lnTo>
                    <a:pt x="167462" y="451036"/>
                  </a:lnTo>
                  <a:lnTo>
                    <a:pt x="156659" y="453173"/>
                  </a:lnTo>
                  <a:lnTo>
                    <a:pt x="144811" y="453812"/>
                  </a:lnTo>
                  <a:lnTo>
                    <a:pt x="131801" y="453261"/>
                  </a:lnTo>
                  <a:lnTo>
                    <a:pt x="117691" y="451819"/>
                  </a:lnTo>
                  <a:lnTo>
                    <a:pt x="103036" y="449697"/>
                  </a:lnTo>
                  <a:lnTo>
                    <a:pt x="87143" y="446702"/>
                  </a:lnTo>
                  <a:lnTo>
                    <a:pt x="66382" y="441458"/>
                  </a:lnTo>
                  <a:lnTo>
                    <a:pt x="3450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04498" y="2781086"/>
              <a:ext cx="176092" cy="256441"/>
            </a:xfrm>
            <a:custGeom>
              <a:avLst/>
              <a:gdLst/>
              <a:ahLst/>
              <a:cxnLst/>
              <a:rect l="0" t="0" r="0" b="0"/>
              <a:pathLst>
                <a:path w="176092" h="256441">
                  <a:moveTo>
                    <a:pt x="17263" y="145836"/>
                  </a:moveTo>
                  <a:lnTo>
                    <a:pt x="26131" y="142969"/>
                  </a:lnTo>
                  <a:lnTo>
                    <a:pt x="35118" y="140827"/>
                  </a:lnTo>
                  <a:lnTo>
                    <a:pt x="45109" y="139215"/>
                  </a:lnTo>
                  <a:lnTo>
                    <a:pt x="55917" y="137689"/>
                  </a:lnTo>
                  <a:lnTo>
                    <a:pt x="67080" y="135544"/>
                  </a:lnTo>
                  <a:lnTo>
                    <a:pt x="78285" y="132444"/>
                  </a:lnTo>
                  <a:lnTo>
                    <a:pt x="89397" y="128551"/>
                  </a:lnTo>
                  <a:lnTo>
                    <a:pt x="100382" y="124323"/>
                  </a:lnTo>
                  <a:lnTo>
                    <a:pt x="111243" y="120066"/>
                  </a:lnTo>
                  <a:lnTo>
                    <a:pt x="121840" y="115751"/>
                  </a:lnTo>
                  <a:lnTo>
                    <a:pt x="131889" y="111102"/>
                  </a:lnTo>
                  <a:lnTo>
                    <a:pt x="141277" y="105973"/>
                  </a:lnTo>
                  <a:lnTo>
                    <a:pt x="149887" y="100207"/>
                  </a:lnTo>
                  <a:lnTo>
                    <a:pt x="157524" y="93572"/>
                  </a:lnTo>
                  <a:lnTo>
                    <a:pt x="164171" y="86028"/>
                  </a:lnTo>
                  <a:lnTo>
                    <a:pt x="169635" y="77690"/>
                  </a:lnTo>
                  <a:lnTo>
                    <a:pt x="173482" y="68722"/>
                  </a:lnTo>
                  <a:lnTo>
                    <a:pt x="175620" y="59287"/>
                  </a:lnTo>
                  <a:lnTo>
                    <a:pt x="176091" y="49683"/>
                  </a:lnTo>
                  <a:lnTo>
                    <a:pt x="174894" y="40316"/>
                  </a:lnTo>
                  <a:lnTo>
                    <a:pt x="172198" y="31393"/>
                  </a:lnTo>
                  <a:lnTo>
                    <a:pt x="168117" y="23097"/>
                  </a:lnTo>
                  <a:lnTo>
                    <a:pt x="162637" y="15672"/>
                  </a:lnTo>
                  <a:lnTo>
                    <a:pt x="155880" y="9172"/>
                  </a:lnTo>
                  <a:lnTo>
                    <a:pt x="148073" y="3977"/>
                  </a:lnTo>
                  <a:lnTo>
                    <a:pt x="139463" y="842"/>
                  </a:lnTo>
                  <a:lnTo>
                    <a:pt x="130265" y="0"/>
                  </a:lnTo>
                  <a:lnTo>
                    <a:pt x="120650" y="1384"/>
                  </a:lnTo>
                  <a:lnTo>
                    <a:pt x="110742" y="4896"/>
                  </a:lnTo>
                  <a:lnTo>
                    <a:pt x="100638" y="10253"/>
                  </a:lnTo>
                  <a:lnTo>
                    <a:pt x="90565" y="16914"/>
                  </a:lnTo>
                  <a:lnTo>
                    <a:pt x="80875" y="24208"/>
                  </a:lnTo>
                  <a:lnTo>
                    <a:pt x="71727" y="31697"/>
                  </a:lnTo>
                  <a:lnTo>
                    <a:pt x="63109" y="39178"/>
                  </a:lnTo>
                  <a:lnTo>
                    <a:pt x="54935" y="46581"/>
                  </a:lnTo>
                  <a:lnTo>
                    <a:pt x="47105" y="53897"/>
                  </a:lnTo>
                  <a:lnTo>
                    <a:pt x="39693" y="61303"/>
                  </a:lnTo>
                  <a:lnTo>
                    <a:pt x="32935" y="69122"/>
                  </a:lnTo>
                  <a:lnTo>
                    <a:pt x="26904" y="77500"/>
                  </a:lnTo>
                  <a:lnTo>
                    <a:pt x="21532" y="86418"/>
                  </a:lnTo>
                  <a:lnTo>
                    <a:pt x="16689" y="95783"/>
                  </a:lnTo>
                  <a:lnTo>
                    <a:pt x="12250" y="105496"/>
                  </a:lnTo>
                  <a:lnTo>
                    <a:pt x="8268" y="115629"/>
                  </a:lnTo>
                  <a:lnTo>
                    <a:pt x="4966" y="126415"/>
                  </a:lnTo>
                  <a:lnTo>
                    <a:pt x="2414" y="137927"/>
                  </a:lnTo>
                  <a:lnTo>
                    <a:pt x="700" y="149930"/>
                  </a:lnTo>
                  <a:lnTo>
                    <a:pt x="0" y="161985"/>
                  </a:lnTo>
                  <a:lnTo>
                    <a:pt x="312" y="173835"/>
                  </a:lnTo>
                  <a:lnTo>
                    <a:pt x="1658" y="185402"/>
                  </a:lnTo>
                  <a:lnTo>
                    <a:pt x="4157" y="196702"/>
                  </a:lnTo>
                  <a:lnTo>
                    <a:pt x="7768" y="207775"/>
                  </a:lnTo>
                  <a:lnTo>
                    <a:pt x="12480" y="218347"/>
                  </a:lnTo>
                  <a:lnTo>
                    <a:pt x="18391" y="227847"/>
                  </a:lnTo>
                  <a:lnTo>
                    <a:pt x="25447" y="236049"/>
                  </a:lnTo>
                  <a:lnTo>
                    <a:pt x="33625" y="242878"/>
                  </a:lnTo>
                  <a:lnTo>
                    <a:pt x="43017" y="248250"/>
                  </a:lnTo>
                  <a:lnTo>
                    <a:pt x="53549" y="252265"/>
                  </a:lnTo>
                  <a:lnTo>
                    <a:pt x="64807" y="254974"/>
                  </a:lnTo>
                  <a:lnTo>
                    <a:pt x="77436" y="256440"/>
                  </a:lnTo>
                  <a:lnTo>
                    <a:pt x="94782" y="255679"/>
                  </a:lnTo>
                  <a:lnTo>
                    <a:pt x="122548" y="251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76145" y="2399159"/>
              <a:ext cx="166798" cy="622520"/>
            </a:xfrm>
            <a:custGeom>
              <a:avLst/>
              <a:gdLst/>
              <a:ahLst/>
              <a:cxnLst/>
              <a:rect l="0" t="0" r="0" b="0"/>
              <a:pathLst>
                <a:path w="166798" h="622520">
                  <a:moveTo>
                    <a:pt x="93098" y="622519"/>
                  </a:moveTo>
                  <a:lnTo>
                    <a:pt x="90164" y="613584"/>
                  </a:lnTo>
                  <a:lnTo>
                    <a:pt x="87382" y="603957"/>
                  </a:lnTo>
                  <a:lnTo>
                    <a:pt x="84487" y="592665"/>
                  </a:lnTo>
                  <a:lnTo>
                    <a:pt x="81619" y="579825"/>
                  </a:lnTo>
                  <a:lnTo>
                    <a:pt x="79103" y="565697"/>
                  </a:lnTo>
                  <a:lnTo>
                    <a:pt x="77091" y="550572"/>
                  </a:lnTo>
                  <a:lnTo>
                    <a:pt x="75579" y="534711"/>
                  </a:lnTo>
                  <a:lnTo>
                    <a:pt x="74484" y="518322"/>
                  </a:lnTo>
                  <a:lnTo>
                    <a:pt x="73703" y="501565"/>
                  </a:lnTo>
                  <a:lnTo>
                    <a:pt x="72820" y="484553"/>
                  </a:lnTo>
                  <a:lnTo>
                    <a:pt x="71156" y="467366"/>
                  </a:lnTo>
                  <a:lnTo>
                    <a:pt x="68403" y="450062"/>
                  </a:lnTo>
                  <a:lnTo>
                    <a:pt x="64756" y="432678"/>
                  </a:lnTo>
                  <a:lnTo>
                    <a:pt x="60696" y="415239"/>
                  </a:lnTo>
                  <a:lnTo>
                    <a:pt x="56566" y="397770"/>
                  </a:lnTo>
                  <a:lnTo>
                    <a:pt x="52676" y="380444"/>
                  </a:lnTo>
                  <a:lnTo>
                    <a:pt x="49377" y="363577"/>
                  </a:lnTo>
                  <a:lnTo>
                    <a:pt x="46786" y="347300"/>
                  </a:lnTo>
                  <a:lnTo>
                    <a:pt x="44523" y="331419"/>
                  </a:lnTo>
                  <a:lnTo>
                    <a:pt x="41849" y="315530"/>
                  </a:lnTo>
                  <a:lnTo>
                    <a:pt x="38380" y="299391"/>
                  </a:lnTo>
                  <a:lnTo>
                    <a:pt x="34232" y="282941"/>
                  </a:lnTo>
                  <a:lnTo>
                    <a:pt x="29829" y="266205"/>
                  </a:lnTo>
                  <a:lnTo>
                    <a:pt x="25460" y="249246"/>
                  </a:lnTo>
                  <a:lnTo>
                    <a:pt x="21238" y="232450"/>
                  </a:lnTo>
                  <a:lnTo>
                    <a:pt x="17184" y="216480"/>
                  </a:lnTo>
                  <a:lnTo>
                    <a:pt x="13281" y="201626"/>
                  </a:lnTo>
                  <a:lnTo>
                    <a:pt x="9662" y="187687"/>
                  </a:lnTo>
                  <a:lnTo>
                    <a:pt x="6604" y="174172"/>
                  </a:lnTo>
                  <a:lnTo>
                    <a:pt x="4213" y="160738"/>
                  </a:lnTo>
                  <a:lnTo>
                    <a:pt x="2436" y="147068"/>
                  </a:lnTo>
                  <a:lnTo>
                    <a:pt x="1160" y="132812"/>
                  </a:lnTo>
                  <a:lnTo>
                    <a:pt x="274" y="117850"/>
                  </a:lnTo>
                  <a:lnTo>
                    <a:pt x="0" y="102563"/>
                  </a:lnTo>
                  <a:lnTo>
                    <a:pt x="873" y="87687"/>
                  </a:lnTo>
                  <a:lnTo>
                    <a:pt x="3091" y="73616"/>
                  </a:lnTo>
                  <a:lnTo>
                    <a:pt x="6548" y="60561"/>
                  </a:lnTo>
                  <a:lnTo>
                    <a:pt x="11009" y="48711"/>
                  </a:lnTo>
                  <a:lnTo>
                    <a:pt x="16248" y="38044"/>
                  </a:lnTo>
                  <a:lnTo>
                    <a:pt x="22543" y="28542"/>
                  </a:lnTo>
                  <a:lnTo>
                    <a:pt x="30658" y="20290"/>
                  </a:lnTo>
                  <a:lnTo>
                    <a:pt x="40859" y="13224"/>
                  </a:lnTo>
                  <a:lnTo>
                    <a:pt x="52965" y="7476"/>
                  </a:lnTo>
                  <a:lnTo>
                    <a:pt x="66611" y="3437"/>
                  </a:lnTo>
                  <a:lnTo>
                    <a:pt x="81407" y="1160"/>
                  </a:lnTo>
                  <a:lnTo>
                    <a:pt x="96660" y="261"/>
                  </a:lnTo>
                  <a:lnTo>
                    <a:pt x="113085" y="0"/>
                  </a:lnTo>
                  <a:lnTo>
                    <a:pt x="134354" y="354"/>
                  </a:lnTo>
                  <a:lnTo>
                    <a:pt x="166797" y="1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42901" y="270582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373" y="67"/>
                  </a:lnTo>
                  <a:lnTo>
                    <a:pt x="177885" y="708"/>
                  </a:lnTo>
                  <a:lnTo>
                    <a:pt x="167574" y="2000"/>
                  </a:lnTo>
                  <a:lnTo>
                    <a:pt x="156927" y="3687"/>
                  </a:lnTo>
                  <a:lnTo>
                    <a:pt x="145286" y="5355"/>
                  </a:lnTo>
                  <a:lnTo>
                    <a:pt x="132400" y="6773"/>
                  </a:lnTo>
                  <a:lnTo>
                    <a:pt x="118666" y="8044"/>
                  </a:lnTo>
                  <a:lnTo>
                    <a:pt x="104911" y="9502"/>
                  </a:lnTo>
                  <a:lnTo>
                    <a:pt x="91626" y="11340"/>
                  </a:lnTo>
                  <a:lnTo>
                    <a:pt x="78945" y="13743"/>
                  </a:lnTo>
                  <a:lnTo>
                    <a:pt x="66823" y="16968"/>
                  </a:lnTo>
                  <a:lnTo>
                    <a:pt x="55163" y="21059"/>
                  </a:lnTo>
                  <a:lnTo>
                    <a:pt x="44114" y="25607"/>
                  </a:lnTo>
                  <a:lnTo>
                    <a:pt x="32898" y="30291"/>
                  </a:lnTo>
                  <a:lnTo>
                    <a:pt x="19408" y="35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58075" y="2769117"/>
              <a:ext cx="205967" cy="205646"/>
            </a:xfrm>
            <a:custGeom>
              <a:avLst/>
              <a:gdLst/>
              <a:ahLst/>
              <a:cxnLst/>
              <a:rect l="0" t="0" r="0" b="0"/>
              <a:pathLst>
                <a:path w="205967" h="205646">
                  <a:moveTo>
                    <a:pt x="132267" y="136748"/>
                  </a:moveTo>
                  <a:lnTo>
                    <a:pt x="135201" y="125080"/>
                  </a:lnTo>
                  <a:lnTo>
                    <a:pt x="137983" y="114591"/>
                  </a:lnTo>
                  <a:lnTo>
                    <a:pt x="140873" y="104289"/>
                  </a:lnTo>
                  <a:lnTo>
                    <a:pt x="143568" y="93988"/>
                  </a:lnTo>
                  <a:lnTo>
                    <a:pt x="145436" y="83644"/>
                  </a:lnTo>
                  <a:lnTo>
                    <a:pt x="146189" y="73255"/>
                  </a:lnTo>
                  <a:lnTo>
                    <a:pt x="145703" y="62827"/>
                  </a:lnTo>
                  <a:lnTo>
                    <a:pt x="143853" y="52368"/>
                  </a:lnTo>
                  <a:lnTo>
                    <a:pt x="140712" y="41898"/>
                  </a:lnTo>
                  <a:lnTo>
                    <a:pt x="136332" y="31748"/>
                  </a:lnTo>
                  <a:lnTo>
                    <a:pt x="130650" y="22539"/>
                  </a:lnTo>
                  <a:lnTo>
                    <a:pt x="123758" y="14542"/>
                  </a:lnTo>
                  <a:lnTo>
                    <a:pt x="115860" y="8020"/>
                  </a:lnTo>
                  <a:lnTo>
                    <a:pt x="107189" y="3388"/>
                  </a:lnTo>
                  <a:lnTo>
                    <a:pt x="97951" y="692"/>
                  </a:lnTo>
                  <a:lnTo>
                    <a:pt x="88307" y="0"/>
                  </a:lnTo>
                  <a:lnTo>
                    <a:pt x="78382" y="1572"/>
                  </a:lnTo>
                  <a:lnTo>
                    <a:pt x="68266" y="5336"/>
                  </a:lnTo>
                  <a:lnTo>
                    <a:pt x="58185" y="11116"/>
                  </a:lnTo>
                  <a:lnTo>
                    <a:pt x="48491" y="18807"/>
                  </a:lnTo>
                  <a:lnTo>
                    <a:pt x="39344" y="28158"/>
                  </a:lnTo>
                  <a:lnTo>
                    <a:pt x="30897" y="38672"/>
                  </a:lnTo>
                  <a:lnTo>
                    <a:pt x="23369" y="49712"/>
                  </a:lnTo>
                  <a:lnTo>
                    <a:pt x="16791" y="60878"/>
                  </a:lnTo>
                  <a:lnTo>
                    <a:pt x="11204" y="72153"/>
                  </a:lnTo>
                  <a:lnTo>
                    <a:pt x="6741" y="83788"/>
                  </a:lnTo>
                  <a:lnTo>
                    <a:pt x="3372" y="95919"/>
                  </a:lnTo>
                  <a:lnTo>
                    <a:pt x="1090" y="108693"/>
                  </a:lnTo>
                  <a:lnTo>
                    <a:pt x="0" y="122342"/>
                  </a:lnTo>
                  <a:lnTo>
                    <a:pt x="48" y="136887"/>
                  </a:lnTo>
                  <a:lnTo>
                    <a:pt x="1215" y="151723"/>
                  </a:lnTo>
                  <a:lnTo>
                    <a:pt x="3592" y="165764"/>
                  </a:lnTo>
                  <a:lnTo>
                    <a:pt x="7122" y="178447"/>
                  </a:lnTo>
                  <a:lnTo>
                    <a:pt x="11780" y="189248"/>
                  </a:lnTo>
                  <a:lnTo>
                    <a:pt x="17656" y="197448"/>
                  </a:lnTo>
                  <a:lnTo>
                    <a:pt x="24673" y="202910"/>
                  </a:lnTo>
                  <a:lnTo>
                    <a:pt x="32316" y="205645"/>
                  </a:lnTo>
                  <a:lnTo>
                    <a:pt x="39752" y="205535"/>
                  </a:lnTo>
                  <a:lnTo>
                    <a:pt x="46530" y="202795"/>
                  </a:lnTo>
                  <a:lnTo>
                    <a:pt x="52723" y="197723"/>
                  </a:lnTo>
                  <a:lnTo>
                    <a:pt x="58723" y="190516"/>
                  </a:lnTo>
                  <a:lnTo>
                    <a:pt x="64793" y="181493"/>
                  </a:lnTo>
                  <a:lnTo>
                    <a:pt x="70871" y="171201"/>
                  </a:lnTo>
                  <a:lnTo>
                    <a:pt x="76659" y="160310"/>
                  </a:lnTo>
                  <a:lnTo>
                    <a:pt x="82002" y="149249"/>
                  </a:lnTo>
                  <a:lnTo>
                    <a:pt x="86897" y="138214"/>
                  </a:lnTo>
                  <a:lnTo>
                    <a:pt x="91411" y="127272"/>
                  </a:lnTo>
                  <a:lnTo>
                    <a:pt x="95638" y="116521"/>
                  </a:lnTo>
                  <a:lnTo>
                    <a:pt x="99868" y="109166"/>
                  </a:lnTo>
                  <a:lnTo>
                    <a:pt x="104148" y="108557"/>
                  </a:lnTo>
                  <a:lnTo>
                    <a:pt x="108240" y="112323"/>
                  </a:lnTo>
                  <a:lnTo>
                    <a:pt x="112509" y="118220"/>
                  </a:lnTo>
                  <a:lnTo>
                    <a:pt x="117237" y="125201"/>
                  </a:lnTo>
                  <a:lnTo>
                    <a:pt x="122488" y="133000"/>
                  </a:lnTo>
                  <a:lnTo>
                    <a:pt x="128216" y="141481"/>
                  </a:lnTo>
                  <a:lnTo>
                    <a:pt x="134653" y="150023"/>
                  </a:lnTo>
                  <a:lnTo>
                    <a:pt x="142321" y="157570"/>
                  </a:lnTo>
                  <a:lnTo>
                    <a:pt x="151386" y="163615"/>
                  </a:lnTo>
                  <a:lnTo>
                    <a:pt x="161301" y="167981"/>
                  </a:lnTo>
                  <a:lnTo>
                    <a:pt x="172066" y="170883"/>
                  </a:lnTo>
                  <a:lnTo>
                    <a:pt x="185743" y="171452"/>
                  </a:lnTo>
                  <a:lnTo>
                    <a:pt x="205966" y="16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315335" y="2753766"/>
              <a:ext cx="148748" cy="205790"/>
            </a:xfrm>
            <a:custGeom>
              <a:avLst/>
              <a:gdLst/>
              <a:ahLst/>
              <a:cxnLst/>
              <a:rect l="0" t="0" r="0" b="0"/>
              <a:pathLst>
                <a:path w="148748" h="205790">
                  <a:moveTo>
                    <a:pt x="148747" y="46814"/>
                  </a:moveTo>
                  <a:lnTo>
                    <a:pt x="145746" y="38080"/>
                  </a:lnTo>
                  <a:lnTo>
                    <a:pt x="142324" y="30373"/>
                  </a:lnTo>
                  <a:lnTo>
                    <a:pt x="138119" y="22980"/>
                  </a:lnTo>
                  <a:lnTo>
                    <a:pt x="132873" y="16065"/>
                  </a:lnTo>
                  <a:lnTo>
                    <a:pt x="126095" y="10183"/>
                  </a:lnTo>
                  <a:lnTo>
                    <a:pt x="117663" y="5568"/>
                  </a:lnTo>
                  <a:lnTo>
                    <a:pt x="107923" y="2302"/>
                  </a:lnTo>
                  <a:lnTo>
                    <a:pt x="97480" y="476"/>
                  </a:lnTo>
                  <a:lnTo>
                    <a:pt x="86762" y="0"/>
                  </a:lnTo>
                  <a:lnTo>
                    <a:pt x="76144" y="967"/>
                  </a:lnTo>
                  <a:lnTo>
                    <a:pt x="66023" y="3736"/>
                  </a:lnTo>
                  <a:lnTo>
                    <a:pt x="56555" y="8338"/>
                  </a:lnTo>
                  <a:lnTo>
                    <a:pt x="47706" y="14529"/>
                  </a:lnTo>
                  <a:lnTo>
                    <a:pt x="39369" y="21971"/>
                  </a:lnTo>
                  <a:lnTo>
                    <a:pt x="31427" y="30355"/>
                  </a:lnTo>
                  <a:lnTo>
                    <a:pt x="23938" y="39746"/>
                  </a:lnTo>
                  <a:lnTo>
                    <a:pt x="17128" y="50558"/>
                  </a:lnTo>
                  <a:lnTo>
                    <a:pt x="11072" y="62898"/>
                  </a:lnTo>
                  <a:lnTo>
                    <a:pt x="6022" y="76268"/>
                  </a:lnTo>
                  <a:lnTo>
                    <a:pt x="2459" y="89781"/>
                  </a:lnTo>
                  <a:lnTo>
                    <a:pt x="512" y="102906"/>
                  </a:lnTo>
                  <a:lnTo>
                    <a:pt x="0" y="115480"/>
                  </a:lnTo>
                  <a:lnTo>
                    <a:pt x="637" y="127531"/>
                  </a:lnTo>
                  <a:lnTo>
                    <a:pt x="2142" y="139149"/>
                  </a:lnTo>
                  <a:lnTo>
                    <a:pt x="4437" y="150272"/>
                  </a:lnTo>
                  <a:lnTo>
                    <a:pt x="7647" y="160684"/>
                  </a:lnTo>
                  <a:lnTo>
                    <a:pt x="11771" y="170318"/>
                  </a:lnTo>
                  <a:lnTo>
                    <a:pt x="16844" y="179095"/>
                  </a:lnTo>
                  <a:lnTo>
                    <a:pt x="23006" y="186846"/>
                  </a:lnTo>
                  <a:lnTo>
                    <a:pt x="30228" y="193568"/>
                  </a:lnTo>
                  <a:lnTo>
                    <a:pt x="38350" y="199083"/>
                  </a:lnTo>
                  <a:lnTo>
                    <a:pt x="47173" y="202964"/>
                  </a:lnTo>
                  <a:lnTo>
                    <a:pt x="56514" y="205130"/>
                  </a:lnTo>
                  <a:lnTo>
                    <a:pt x="66226" y="205789"/>
                  </a:lnTo>
                  <a:lnTo>
                    <a:pt x="76197" y="205251"/>
                  </a:lnTo>
                  <a:lnTo>
                    <a:pt x="86344" y="203813"/>
                  </a:lnTo>
                  <a:lnTo>
                    <a:pt x="96445" y="201563"/>
                  </a:lnTo>
                  <a:lnTo>
                    <a:pt x="106154" y="198383"/>
                  </a:lnTo>
                  <a:lnTo>
                    <a:pt x="115306" y="194293"/>
                  </a:lnTo>
                  <a:lnTo>
                    <a:pt x="123614" y="189731"/>
                  </a:lnTo>
                  <a:lnTo>
                    <a:pt x="131402" y="185030"/>
                  </a:lnTo>
                  <a:lnTo>
                    <a:pt x="139352" y="179778"/>
                  </a:lnTo>
                  <a:lnTo>
                    <a:pt x="148747" y="173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79947" y="2505782"/>
              <a:ext cx="21007" cy="505369"/>
            </a:xfrm>
            <a:custGeom>
              <a:avLst/>
              <a:gdLst/>
              <a:ahLst/>
              <a:cxnLst/>
              <a:rect l="0" t="0" r="0" b="0"/>
              <a:pathLst>
                <a:path w="21007" h="505369">
                  <a:moveTo>
                    <a:pt x="21006" y="0"/>
                  </a:moveTo>
                  <a:lnTo>
                    <a:pt x="18072" y="11869"/>
                  </a:lnTo>
                  <a:lnTo>
                    <a:pt x="15290" y="24279"/>
                  </a:lnTo>
                  <a:lnTo>
                    <a:pt x="12395" y="38475"/>
                  </a:lnTo>
                  <a:lnTo>
                    <a:pt x="9528" y="54528"/>
                  </a:lnTo>
                  <a:lnTo>
                    <a:pt x="7011" y="72469"/>
                  </a:lnTo>
                  <a:lnTo>
                    <a:pt x="5000" y="92098"/>
                  </a:lnTo>
                  <a:lnTo>
                    <a:pt x="3487" y="112604"/>
                  </a:lnTo>
                  <a:lnTo>
                    <a:pt x="2393" y="132735"/>
                  </a:lnTo>
                  <a:lnTo>
                    <a:pt x="1620" y="151817"/>
                  </a:lnTo>
                  <a:lnTo>
                    <a:pt x="1084" y="169726"/>
                  </a:lnTo>
                  <a:lnTo>
                    <a:pt x="716" y="186600"/>
                  </a:lnTo>
                  <a:lnTo>
                    <a:pt x="465" y="202655"/>
                  </a:lnTo>
                  <a:lnTo>
                    <a:pt x="295" y="218101"/>
                  </a:lnTo>
                  <a:lnTo>
                    <a:pt x="181" y="233108"/>
                  </a:lnTo>
                  <a:lnTo>
                    <a:pt x="104" y="247807"/>
                  </a:lnTo>
                  <a:lnTo>
                    <a:pt x="53" y="262294"/>
                  </a:lnTo>
                  <a:lnTo>
                    <a:pt x="18" y="276634"/>
                  </a:lnTo>
                  <a:lnTo>
                    <a:pt x="0" y="290885"/>
                  </a:lnTo>
                  <a:lnTo>
                    <a:pt x="157" y="305405"/>
                  </a:lnTo>
                  <a:lnTo>
                    <a:pt x="795" y="320832"/>
                  </a:lnTo>
                  <a:lnTo>
                    <a:pt x="2038" y="337428"/>
                  </a:lnTo>
                  <a:lnTo>
                    <a:pt x="3686" y="354812"/>
                  </a:lnTo>
                  <a:lnTo>
                    <a:pt x="5331" y="372174"/>
                  </a:lnTo>
                  <a:lnTo>
                    <a:pt x="6731" y="389036"/>
                  </a:lnTo>
                  <a:lnTo>
                    <a:pt x="7822" y="405272"/>
                  </a:lnTo>
                  <a:lnTo>
                    <a:pt x="8629" y="420934"/>
                  </a:lnTo>
                  <a:lnTo>
                    <a:pt x="9212" y="436120"/>
                  </a:lnTo>
                  <a:lnTo>
                    <a:pt x="9818" y="450532"/>
                  </a:lnTo>
                  <a:lnTo>
                    <a:pt x="11044" y="464984"/>
                  </a:lnTo>
                  <a:lnTo>
                    <a:pt x="14115" y="481867"/>
                  </a:lnTo>
                  <a:lnTo>
                    <a:pt x="2100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79855" y="2635985"/>
              <a:ext cx="379026" cy="38254"/>
            </a:xfrm>
            <a:custGeom>
              <a:avLst/>
              <a:gdLst/>
              <a:ahLst/>
              <a:cxnLst/>
              <a:rect l="0" t="0" r="0" b="0"/>
              <a:pathLst>
                <a:path w="379026" h="38254">
                  <a:moveTo>
                    <a:pt x="379025" y="27724"/>
                  </a:moveTo>
                  <a:lnTo>
                    <a:pt x="373091" y="21924"/>
                  </a:lnTo>
                  <a:lnTo>
                    <a:pt x="366887" y="17000"/>
                  </a:lnTo>
                  <a:lnTo>
                    <a:pt x="359786" y="12502"/>
                  </a:lnTo>
                  <a:lnTo>
                    <a:pt x="351673" y="8453"/>
                  </a:lnTo>
                  <a:lnTo>
                    <a:pt x="342378" y="5088"/>
                  </a:lnTo>
                  <a:lnTo>
                    <a:pt x="331930" y="2485"/>
                  </a:lnTo>
                  <a:lnTo>
                    <a:pt x="320506" y="730"/>
                  </a:lnTo>
                  <a:lnTo>
                    <a:pt x="308319" y="0"/>
                  </a:lnTo>
                  <a:lnTo>
                    <a:pt x="295561" y="283"/>
                  </a:lnTo>
                  <a:lnTo>
                    <a:pt x="282063" y="1268"/>
                  </a:lnTo>
                  <a:lnTo>
                    <a:pt x="267333" y="2460"/>
                  </a:lnTo>
                  <a:lnTo>
                    <a:pt x="251202" y="3558"/>
                  </a:lnTo>
                  <a:lnTo>
                    <a:pt x="233962" y="4614"/>
                  </a:lnTo>
                  <a:lnTo>
                    <a:pt x="216165" y="5929"/>
                  </a:lnTo>
                  <a:lnTo>
                    <a:pt x="198193" y="7666"/>
                  </a:lnTo>
                  <a:lnTo>
                    <a:pt x="180227" y="9833"/>
                  </a:lnTo>
                  <a:lnTo>
                    <a:pt x="162332" y="12367"/>
                  </a:lnTo>
                  <a:lnTo>
                    <a:pt x="144520" y="15181"/>
                  </a:lnTo>
                  <a:lnTo>
                    <a:pt x="126778" y="18037"/>
                  </a:lnTo>
                  <a:lnTo>
                    <a:pt x="109094" y="20568"/>
                  </a:lnTo>
                  <a:lnTo>
                    <a:pt x="91464" y="22604"/>
                  </a:lnTo>
                  <a:lnTo>
                    <a:pt x="74250" y="24341"/>
                  </a:lnTo>
                  <a:lnTo>
                    <a:pt x="56270" y="26521"/>
                  </a:lnTo>
                  <a:lnTo>
                    <a:pt x="33709" y="30452"/>
                  </a:lnTo>
                  <a:lnTo>
                    <a:pt x="0" y="38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14957" y="2799387"/>
              <a:ext cx="177850" cy="203685"/>
            </a:xfrm>
            <a:custGeom>
              <a:avLst/>
              <a:gdLst/>
              <a:ahLst/>
              <a:cxnLst/>
              <a:rect l="0" t="0" r="0" b="0"/>
              <a:pathLst>
                <a:path w="177850" h="203685">
                  <a:moveTo>
                    <a:pt x="138680" y="11721"/>
                  </a:moveTo>
                  <a:lnTo>
                    <a:pt x="132678" y="6055"/>
                  </a:lnTo>
                  <a:lnTo>
                    <a:pt x="125833" y="2411"/>
                  </a:lnTo>
                  <a:lnTo>
                    <a:pt x="117445" y="501"/>
                  </a:lnTo>
                  <a:lnTo>
                    <a:pt x="107818" y="0"/>
                  </a:lnTo>
                  <a:lnTo>
                    <a:pt x="97504" y="619"/>
                  </a:lnTo>
                  <a:lnTo>
                    <a:pt x="86896" y="2096"/>
                  </a:lnTo>
                  <a:lnTo>
                    <a:pt x="76199" y="4363"/>
                  </a:lnTo>
                  <a:lnTo>
                    <a:pt x="65498" y="7550"/>
                  </a:lnTo>
                  <a:lnTo>
                    <a:pt x="54830" y="11652"/>
                  </a:lnTo>
                  <a:lnTo>
                    <a:pt x="44364" y="16540"/>
                  </a:lnTo>
                  <a:lnTo>
                    <a:pt x="34403" y="22045"/>
                  </a:lnTo>
                  <a:lnTo>
                    <a:pt x="25080" y="28016"/>
                  </a:lnTo>
                  <a:lnTo>
                    <a:pt x="16682" y="34654"/>
                  </a:lnTo>
                  <a:lnTo>
                    <a:pt x="9719" y="42474"/>
                  </a:lnTo>
                  <a:lnTo>
                    <a:pt x="4349" y="51654"/>
                  </a:lnTo>
                  <a:lnTo>
                    <a:pt x="895" y="61751"/>
                  </a:lnTo>
                  <a:lnTo>
                    <a:pt x="0" y="71914"/>
                  </a:lnTo>
                  <a:lnTo>
                    <a:pt x="1772" y="81622"/>
                  </a:lnTo>
                  <a:lnTo>
                    <a:pt x="5876" y="90240"/>
                  </a:lnTo>
                  <a:lnTo>
                    <a:pt x="11827" y="96884"/>
                  </a:lnTo>
                  <a:lnTo>
                    <a:pt x="19163" y="101274"/>
                  </a:lnTo>
                  <a:lnTo>
                    <a:pt x="27661" y="103778"/>
                  </a:lnTo>
                  <a:lnTo>
                    <a:pt x="37333" y="105101"/>
                  </a:lnTo>
                  <a:lnTo>
                    <a:pt x="48094" y="105779"/>
                  </a:lnTo>
                  <a:lnTo>
                    <a:pt x="59759" y="106121"/>
                  </a:lnTo>
                  <a:lnTo>
                    <a:pt x="72120" y="106295"/>
                  </a:lnTo>
                  <a:lnTo>
                    <a:pt x="84990" y="106387"/>
                  </a:lnTo>
                  <a:lnTo>
                    <a:pt x="98055" y="106605"/>
                  </a:lnTo>
                  <a:lnTo>
                    <a:pt x="110900" y="107277"/>
                  </a:lnTo>
                  <a:lnTo>
                    <a:pt x="123312" y="108547"/>
                  </a:lnTo>
                  <a:lnTo>
                    <a:pt x="135103" y="110552"/>
                  </a:lnTo>
                  <a:lnTo>
                    <a:pt x="146029" y="113500"/>
                  </a:lnTo>
                  <a:lnTo>
                    <a:pt x="156032" y="117416"/>
                  </a:lnTo>
                  <a:lnTo>
                    <a:pt x="164733" y="122334"/>
                  </a:lnTo>
                  <a:lnTo>
                    <a:pt x="171375" y="128384"/>
                  </a:lnTo>
                  <a:lnTo>
                    <a:pt x="175724" y="135523"/>
                  </a:lnTo>
                  <a:lnTo>
                    <a:pt x="177849" y="143417"/>
                  </a:lnTo>
                  <a:lnTo>
                    <a:pt x="177845" y="151554"/>
                  </a:lnTo>
                  <a:lnTo>
                    <a:pt x="175989" y="159611"/>
                  </a:lnTo>
                  <a:lnTo>
                    <a:pt x="172490" y="167308"/>
                  </a:lnTo>
                  <a:lnTo>
                    <a:pt x="167410" y="174323"/>
                  </a:lnTo>
                  <a:lnTo>
                    <a:pt x="160924" y="180558"/>
                  </a:lnTo>
                  <a:lnTo>
                    <a:pt x="153301" y="186083"/>
                  </a:lnTo>
                  <a:lnTo>
                    <a:pt x="144814" y="191035"/>
                  </a:lnTo>
                  <a:lnTo>
                    <a:pt x="135695" y="195548"/>
                  </a:lnTo>
                  <a:lnTo>
                    <a:pt x="125962" y="199411"/>
                  </a:lnTo>
                  <a:lnTo>
                    <a:pt x="115444" y="202101"/>
                  </a:lnTo>
                  <a:lnTo>
                    <a:pt x="104107" y="203434"/>
                  </a:lnTo>
                  <a:lnTo>
                    <a:pt x="92053" y="203684"/>
                  </a:lnTo>
                  <a:lnTo>
                    <a:pt x="79429" y="203396"/>
                  </a:lnTo>
                  <a:lnTo>
                    <a:pt x="66398" y="202946"/>
                  </a:lnTo>
                  <a:lnTo>
                    <a:pt x="53685" y="202510"/>
                  </a:lnTo>
                  <a:lnTo>
                    <a:pt x="41326" y="202104"/>
                  </a:lnTo>
                  <a:lnTo>
                    <a:pt x="28237" y="201699"/>
                  </a:lnTo>
                  <a:lnTo>
                    <a:pt x="12338" y="201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10483" y="2832165"/>
              <a:ext cx="166756" cy="208786"/>
            </a:xfrm>
            <a:custGeom>
              <a:avLst/>
              <a:gdLst/>
              <a:ahLst/>
              <a:cxnLst/>
              <a:rect l="0" t="0" r="0" b="0"/>
              <a:pathLst>
                <a:path w="166756" h="208786">
                  <a:moveTo>
                    <a:pt x="116936" y="10529"/>
                  </a:moveTo>
                  <a:lnTo>
                    <a:pt x="108135" y="7729"/>
                  </a:lnTo>
                  <a:lnTo>
                    <a:pt x="99789" y="6227"/>
                  </a:lnTo>
                  <a:lnTo>
                    <a:pt x="91090" y="5925"/>
                  </a:lnTo>
                  <a:lnTo>
                    <a:pt x="81969" y="6777"/>
                  </a:lnTo>
                  <a:lnTo>
                    <a:pt x="72474" y="8894"/>
                  </a:lnTo>
                  <a:lnTo>
                    <a:pt x="62686" y="12221"/>
                  </a:lnTo>
                  <a:lnTo>
                    <a:pt x="52846" y="16728"/>
                  </a:lnTo>
                  <a:lnTo>
                    <a:pt x="43319" y="22496"/>
                  </a:lnTo>
                  <a:lnTo>
                    <a:pt x="34291" y="29456"/>
                  </a:lnTo>
                  <a:lnTo>
                    <a:pt x="25924" y="37739"/>
                  </a:lnTo>
                  <a:lnTo>
                    <a:pt x="18452" y="47733"/>
                  </a:lnTo>
                  <a:lnTo>
                    <a:pt x="11916" y="59486"/>
                  </a:lnTo>
                  <a:lnTo>
                    <a:pt x="6528" y="72446"/>
                  </a:lnTo>
                  <a:lnTo>
                    <a:pt x="2731" y="85676"/>
                  </a:lnTo>
                  <a:lnTo>
                    <a:pt x="621" y="98608"/>
                  </a:lnTo>
                  <a:lnTo>
                    <a:pt x="0" y="111050"/>
                  </a:lnTo>
                  <a:lnTo>
                    <a:pt x="563" y="123012"/>
                  </a:lnTo>
                  <a:lnTo>
                    <a:pt x="2018" y="134570"/>
                  </a:lnTo>
                  <a:lnTo>
                    <a:pt x="4280" y="145653"/>
                  </a:lnTo>
                  <a:lnTo>
                    <a:pt x="7467" y="156038"/>
                  </a:lnTo>
                  <a:lnTo>
                    <a:pt x="11580" y="165659"/>
                  </a:lnTo>
                  <a:lnTo>
                    <a:pt x="16816" y="174597"/>
                  </a:lnTo>
                  <a:lnTo>
                    <a:pt x="23620" y="182988"/>
                  </a:lnTo>
                  <a:lnTo>
                    <a:pt x="32091" y="190954"/>
                  </a:lnTo>
                  <a:lnTo>
                    <a:pt x="42035" y="198117"/>
                  </a:lnTo>
                  <a:lnTo>
                    <a:pt x="53152" y="203645"/>
                  </a:lnTo>
                  <a:lnTo>
                    <a:pt x="65143" y="207207"/>
                  </a:lnTo>
                  <a:lnTo>
                    <a:pt x="77600" y="208785"/>
                  </a:lnTo>
                  <a:lnTo>
                    <a:pt x="90027" y="208406"/>
                  </a:lnTo>
                  <a:lnTo>
                    <a:pt x="102154" y="206293"/>
                  </a:lnTo>
                  <a:lnTo>
                    <a:pt x="113752" y="202621"/>
                  </a:lnTo>
                  <a:lnTo>
                    <a:pt x="124549" y="197424"/>
                  </a:lnTo>
                  <a:lnTo>
                    <a:pt x="134470" y="190851"/>
                  </a:lnTo>
                  <a:lnTo>
                    <a:pt x="143284" y="182829"/>
                  </a:lnTo>
                  <a:lnTo>
                    <a:pt x="150536" y="173011"/>
                  </a:lnTo>
                  <a:lnTo>
                    <a:pt x="156117" y="161371"/>
                  </a:lnTo>
                  <a:lnTo>
                    <a:pt x="160223" y="148316"/>
                  </a:lnTo>
                  <a:lnTo>
                    <a:pt x="163152" y="134491"/>
                  </a:lnTo>
                  <a:lnTo>
                    <a:pt x="165197" y="120346"/>
                  </a:lnTo>
                  <a:lnTo>
                    <a:pt x="166438" y="106275"/>
                  </a:lnTo>
                  <a:lnTo>
                    <a:pt x="166755" y="92680"/>
                  </a:lnTo>
                  <a:lnTo>
                    <a:pt x="166152" y="79726"/>
                  </a:lnTo>
                  <a:lnTo>
                    <a:pt x="164595" y="67383"/>
                  </a:lnTo>
                  <a:lnTo>
                    <a:pt x="161949" y="55547"/>
                  </a:lnTo>
                  <a:lnTo>
                    <a:pt x="158248" y="44112"/>
                  </a:lnTo>
                  <a:lnTo>
                    <a:pt x="153965" y="33426"/>
                  </a:lnTo>
                  <a:lnTo>
                    <a:pt x="149487" y="23244"/>
                  </a:lnTo>
                  <a:lnTo>
                    <a:pt x="144425" y="12669"/>
                  </a:lnTo>
                  <a:lnTo>
                    <a:pt x="1379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19665" y="2758466"/>
              <a:ext cx="160439" cy="242156"/>
            </a:xfrm>
            <a:custGeom>
              <a:avLst/>
              <a:gdLst/>
              <a:ahLst/>
              <a:cxnLst/>
              <a:rect l="0" t="0" r="0" b="0"/>
              <a:pathLst>
                <a:path w="160439" h="242156">
                  <a:moveTo>
                    <a:pt x="44625" y="242155"/>
                  </a:moveTo>
                  <a:lnTo>
                    <a:pt x="41624" y="230487"/>
                  </a:lnTo>
                  <a:lnTo>
                    <a:pt x="38202" y="219999"/>
                  </a:lnTo>
                  <a:lnTo>
                    <a:pt x="34011" y="209697"/>
                  </a:lnTo>
                  <a:lnTo>
                    <a:pt x="29283" y="199395"/>
                  </a:lnTo>
                  <a:lnTo>
                    <a:pt x="24449" y="189052"/>
                  </a:lnTo>
                  <a:lnTo>
                    <a:pt x="19773" y="178662"/>
                  </a:lnTo>
                  <a:lnTo>
                    <a:pt x="15336" y="168234"/>
                  </a:lnTo>
                  <a:lnTo>
                    <a:pt x="11134" y="157776"/>
                  </a:lnTo>
                  <a:lnTo>
                    <a:pt x="7135" y="147291"/>
                  </a:lnTo>
                  <a:lnTo>
                    <a:pt x="3621" y="136623"/>
                  </a:lnTo>
                  <a:lnTo>
                    <a:pt x="1165" y="125469"/>
                  </a:lnTo>
                  <a:lnTo>
                    <a:pt x="0" y="113708"/>
                  </a:lnTo>
                  <a:lnTo>
                    <a:pt x="201" y="101537"/>
                  </a:lnTo>
                  <a:lnTo>
                    <a:pt x="1856" y="89367"/>
                  </a:lnTo>
                  <a:lnTo>
                    <a:pt x="4861" y="77445"/>
                  </a:lnTo>
                  <a:lnTo>
                    <a:pt x="8979" y="65999"/>
                  </a:lnTo>
                  <a:lnTo>
                    <a:pt x="13952" y="55314"/>
                  </a:lnTo>
                  <a:lnTo>
                    <a:pt x="19556" y="45466"/>
                  </a:lnTo>
                  <a:lnTo>
                    <a:pt x="25773" y="36532"/>
                  </a:lnTo>
                  <a:lnTo>
                    <a:pt x="32778" y="28670"/>
                  </a:lnTo>
                  <a:lnTo>
                    <a:pt x="40606" y="21864"/>
                  </a:lnTo>
                  <a:lnTo>
                    <a:pt x="49321" y="16123"/>
                  </a:lnTo>
                  <a:lnTo>
                    <a:pt x="59081" y="11556"/>
                  </a:lnTo>
                  <a:lnTo>
                    <a:pt x="69873" y="8112"/>
                  </a:lnTo>
                  <a:lnTo>
                    <a:pt x="81545" y="5611"/>
                  </a:lnTo>
                  <a:lnTo>
                    <a:pt x="93904" y="3841"/>
                  </a:lnTo>
                  <a:lnTo>
                    <a:pt x="106754" y="2611"/>
                  </a:lnTo>
                  <a:lnTo>
                    <a:pt x="119344" y="1763"/>
                  </a:lnTo>
                  <a:lnTo>
                    <a:pt x="131606" y="1094"/>
                  </a:lnTo>
                  <a:lnTo>
                    <a:pt x="144615" y="540"/>
                  </a:lnTo>
                  <a:lnTo>
                    <a:pt x="1604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77912" y="2842694"/>
              <a:ext cx="182403" cy="201203"/>
            </a:xfrm>
            <a:custGeom>
              <a:avLst/>
              <a:gdLst/>
              <a:ahLst/>
              <a:cxnLst/>
              <a:rect l="0" t="0" r="0" b="0"/>
              <a:pathLst>
                <a:path w="182403" h="201203">
                  <a:moveTo>
                    <a:pt x="160160" y="21057"/>
                  </a:moveTo>
                  <a:lnTo>
                    <a:pt x="151291" y="15323"/>
                  </a:lnTo>
                  <a:lnTo>
                    <a:pt x="142305" y="11039"/>
                  </a:lnTo>
                  <a:lnTo>
                    <a:pt x="132314" y="7838"/>
                  </a:lnTo>
                  <a:lnTo>
                    <a:pt x="121506" y="5650"/>
                  </a:lnTo>
                  <a:lnTo>
                    <a:pt x="110343" y="4601"/>
                  </a:lnTo>
                  <a:lnTo>
                    <a:pt x="99142" y="4664"/>
                  </a:lnTo>
                  <a:lnTo>
                    <a:pt x="88203" y="5833"/>
                  </a:lnTo>
                  <a:lnTo>
                    <a:pt x="77867" y="8210"/>
                  </a:lnTo>
                  <a:lnTo>
                    <a:pt x="68254" y="11732"/>
                  </a:lnTo>
                  <a:lnTo>
                    <a:pt x="59309" y="16214"/>
                  </a:lnTo>
                  <a:lnTo>
                    <a:pt x="50909" y="21439"/>
                  </a:lnTo>
                  <a:lnTo>
                    <a:pt x="42924" y="27215"/>
                  </a:lnTo>
                  <a:lnTo>
                    <a:pt x="35407" y="33550"/>
                  </a:lnTo>
                  <a:lnTo>
                    <a:pt x="28578" y="40634"/>
                  </a:lnTo>
                  <a:lnTo>
                    <a:pt x="22499" y="48515"/>
                  </a:lnTo>
                  <a:lnTo>
                    <a:pt x="17095" y="57266"/>
                  </a:lnTo>
                  <a:lnTo>
                    <a:pt x="12231" y="67051"/>
                  </a:lnTo>
                  <a:lnTo>
                    <a:pt x="7782" y="77854"/>
                  </a:lnTo>
                  <a:lnTo>
                    <a:pt x="3963" y="89364"/>
                  </a:lnTo>
                  <a:lnTo>
                    <a:pt x="1303" y="101081"/>
                  </a:lnTo>
                  <a:lnTo>
                    <a:pt x="0" y="112697"/>
                  </a:lnTo>
                  <a:lnTo>
                    <a:pt x="109" y="123935"/>
                  </a:lnTo>
                  <a:lnTo>
                    <a:pt x="1703" y="134482"/>
                  </a:lnTo>
                  <a:lnTo>
                    <a:pt x="4666" y="144240"/>
                  </a:lnTo>
                  <a:lnTo>
                    <a:pt x="8756" y="153284"/>
                  </a:lnTo>
                  <a:lnTo>
                    <a:pt x="13711" y="161753"/>
                  </a:lnTo>
                  <a:lnTo>
                    <a:pt x="19303" y="169784"/>
                  </a:lnTo>
                  <a:lnTo>
                    <a:pt x="25512" y="177332"/>
                  </a:lnTo>
                  <a:lnTo>
                    <a:pt x="32510" y="184183"/>
                  </a:lnTo>
                  <a:lnTo>
                    <a:pt x="40330" y="190265"/>
                  </a:lnTo>
                  <a:lnTo>
                    <a:pt x="48870" y="195333"/>
                  </a:lnTo>
                  <a:lnTo>
                    <a:pt x="57981" y="198907"/>
                  </a:lnTo>
                  <a:lnTo>
                    <a:pt x="67518" y="200859"/>
                  </a:lnTo>
                  <a:lnTo>
                    <a:pt x="77364" y="201202"/>
                  </a:lnTo>
                  <a:lnTo>
                    <a:pt x="87426" y="199920"/>
                  </a:lnTo>
                  <a:lnTo>
                    <a:pt x="97634" y="197170"/>
                  </a:lnTo>
                  <a:lnTo>
                    <a:pt x="107776" y="193223"/>
                  </a:lnTo>
                  <a:lnTo>
                    <a:pt x="117512" y="188366"/>
                  </a:lnTo>
                  <a:lnTo>
                    <a:pt x="126691" y="182840"/>
                  </a:lnTo>
                  <a:lnTo>
                    <a:pt x="135329" y="176674"/>
                  </a:lnTo>
                  <a:lnTo>
                    <a:pt x="143518" y="169705"/>
                  </a:lnTo>
                  <a:lnTo>
                    <a:pt x="151357" y="161900"/>
                  </a:lnTo>
                  <a:lnTo>
                    <a:pt x="158775" y="153200"/>
                  </a:lnTo>
                  <a:lnTo>
                    <a:pt x="165538" y="143450"/>
                  </a:lnTo>
                  <a:lnTo>
                    <a:pt x="171561" y="132665"/>
                  </a:lnTo>
                  <a:lnTo>
                    <a:pt x="176589" y="120998"/>
                  </a:lnTo>
                  <a:lnTo>
                    <a:pt x="180137" y="108642"/>
                  </a:lnTo>
                  <a:lnTo>
                    <a:pt x="182070" y="95785"/>
                  </a:lnTo>
                  <a:lnTo>
                    <a:pt x="182402" y="82898"/>
                  </a:lnTo>
                  <a:lnTo>
                    <a:pt x="181111" y="70706"/>
                  </a:lnTo>
                  <a:lnTo>
                    <a:pt x="178360" y="59547"/>
                  </a:lnTo>
                  <a:lnTo>
                    <a:pt x="174536" y="49323"/>
                  </a:lnTo>
                  <a:lnTo>
                    <a:pt x="169681" y="38470"/>
                  </a:lnTo>
                  <a:lnTo>
                    <a:pt x="162257" y="23805"/>
                  </a:lnTo>
                  <a:lnTo>
                    <a:pt x="1496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28732" y="2807498"/>
              <a:ext cx="176223" cy="435758"/>
            </a:xfrm>
            <a:custGeom>
              <a:avLst/>
              <a:gdLst/>
              <a:ahLst/>
              <a:cxnLst/>
              <a:rect l="0" t="0" r="0" b="0"/>
              <a:pathLst>
                <a:path w="176223" h="435758">
                  <a:moveTo>
                    <a:pt x="46211" y="266823"/>
                  </a:moveTo>
                  <a:lnTo>
                    <a:pt x="49145" y="278558"/>
                  </a:lnTo>
                  <a:lnTo>
                    <a:pt x="51926" y="289687"/>
                  </a:lnTo>
                  <a:lnTo>
                    <a:pt x="54826" y="301285"/>
                  </a:lnTo>
                  <a:lnTo>
                    <a:pt x="57867" y="313446"/>
                  </a:lnTo>
                  <a:lnTo>
                    <a:pt x="61031" y="326107"/>
                  </a:lnTo>
                  <a:lnTo>
                    <a:pt x="64291" y="339163"/>
                  </a:lnTo>
                  <a:lnTo>
                    <a:pt x="67456" y="352515"/>
                  </a:lnTo>
                  <a:lnTo>
                    <a:pt x="70199" y="366080"/>
                  </a:lnTo>
                  <a:lnTo>
                    <a:pt x="72379" y="379790"/>
                  </a:lnTo>
                  <a:lnTo>
                    <a:pt x="74181" y="393436"/>
                  </a:lnTo>
                  <a:lnTo>
                    <a:pt x="76006" y="406678"/>
                  </a:lnTo>
                  <a:lnTo>
                    <a:pt x="78047" y="419318"/>
                  </a:lnTo>
                  <a:lnTo>
                    <a:pt x="78966" y="429740"/>
                  </a:lnTo>
                  <a:lnTo>
                    <a:pt x="77429" y="435299"/>
                  </a:lnTo>
                  <a:lnTo>
                    <a:pt x="74588" y="435757"/>
                  </a:lnTo>
                  <a:lnTo>
                    <a:pt x="71234" y="432401"/>
                  </a:lnTo>
                  <a:lnTo>
                    <a:pt x="67695" y="426344"/>
                  </a:lnTo>
                  <a:lnTo>
                    <a:pt x="64103" y="418178"/>
                  </a:lnTo>
                  <a:lnTo>
                    <a:pt x="60503" y="408353"/>
                  </a:lnTo>
                  <a:lnTo>
                    <a:pt x="56749" y="397111"/>
                  </a:lnTo>
                  <a:lnTo>
                    <a:pt x="52535" y="384482"/>
                  </a:lnTo>
                  <a:lnTo>
                    <a:pt x="47737" y="370602"/>
                  </a:lnTo>
                  <a:lnTo>
                    <a:pt x="42547" y="355699"/>
                  </a:lnTo>
                  <a:lnTo>
                    <a:pt x="37369" y="340013"/>
                  </a:lnTo>
                  <a:lnTo>
                    <a:pt x="32442" y="323757"/>
                  </a:lnTo>
                  <a:lnTo>
                    <a:pt x="27831" y="307095"/>
                  </a:lnTo>
                  <a:lnTo>
                    <a:pt x="23507" y="290150"/>
                  </a:lnTo>
                  <a:lnTo>
                    <a:pt x="19419" y="273005"/>
                  </a:lnTo>
                  <a:lnTo>
                    <a:pt x="15675" y="255559"/>
                  </a:lnTo>
                  <a:lnTo>
                    <a:pt x="12532" y="237548"/>
                  </a:lnTo>
                  <a:lnTo>
                    <a:pt x="10079" y="218880"/>
                  </a:lnTo>
                  <a:lnTo>
                    <a:pt x="8092" y="199935"/>
                  </a:lnTo>
                  <a:lnTo>
                    <a:pt x="6142" y="181443"/>
                  </a:lnTo>
                  <a:lnTo>
                    <a:pt x="3985" y="163783"/>
                  </a:lnTo>
                  <a:lnTo>
                    <a:pt x="1875" y="146993"/>
                  </a:lnTo>
                  <a:lnTo>
                    <a:pt x="443" y="130951"/>
                  </a:lnTo>
                  <a:lnTo>
                    <a:pt x="0" y="115492"/>
                  </a:lnTo>
                  <a:lnTo>
                    <a:pt x="534" y="100466"/>
                  </a:lnTo>
                  <a:lnTo>
                    <a:pt x="1890" y="85748"/>
                  </a:lnTo>
                  <a:lnTo>
                    <a:pt x="3882" y="71256"/>
                  </a:lnTo>
                  <a:lnTo>
                    <a:pt x="6508" y="57250"/>
                  </a:lnTo>
                  <a:lnTo>
                    <a:pt x="9941" y="44297"/>
                  </a:lnTo>
                  <a:lnTo>
                    <a:pt x="14220" y="32632"/>
                  </a:lnTo>
                  <a:lnTo>
                    <a:pt x="19567" y="22495"/>
                  </a:lnTo>
                  <a:lnTo>
                    <a:pt x="26444" y="14283"/>
                  </a:lnTo>
                  <a:lnTo>
                    <a:pt x="34961" y="8026"/>
                  </a:lnTo>
                  <a:lnTo>
                    <a:pt x="44766" y="3619"/>
                  </a:lnTo>
                  <a:lnTo>
                    <a:pt x="55257" y="1013"/>
                  </a:lnTo>
                  <a:lnTo>
                    <a:pt x="66013" y="0"/>
                  </a:lnTo>
                  <a:lnTo>
                    <a:pt x="76827" y="435"/>
                  </a:lnTo>
                  <a:lnTo>
                    <a:pt x="87612" y="2313"/>
                  </a:lnTo>
                  <a:lnTo>
                    <a:pt x="98345" y="5503"/>
                  </a:lnTo>
                  <a:lnTo>
                    <a:pt x="109027" y="9932"/>
                  </a:lnTo>
                  <a:lnTo>
                    <a:pt x="119665" y="15653"/>
                  </a:lnTo>
                  <a:lnTo>
                    <a:pt x="130262" y="22576"/>
                  </a:lnTo>
                  <a:lnTo>
                    <a:pt x="140499" y="30496"/>
                  </a:lnTo>
                  <a:lnTo>
                    <a:pt x="149768" y="39182"/>
                  </a:lnTo>
                  <a:lnTo>
                    <a:pt x="157810" y="48436"/>
                  </a:lnTo>
                  <a:lnTo>
                    <a:pt x="164532" y="58260"/>
                  </a:lnTo>
                  <a:lnTo>
                    <a:pt x="169830" y="68839"/>
                  </a:lnTo>
                  <a:lnTo>
                    <a:pt x="173788" y="80207"/>
                  </a:lnTo>
                  <a:lnTo>
                    <a:pt x="176140" y="91942"/>
                  </a:lnTo>
                  <a:lnTo>
                    <a:pt x="176222" y="103287"/>
                  </a:lnTo>
                  <a:lnTo>
                    <a:pt x="173864" y="113838"/>
                  </a:lnTo>
                  <a:lnTo>
                    <a:pt x="169180" y="123379"/>
                  </a:lnTo>
                  <a:lnTo>
                    <a:pt x="162299" y="131715"/>
                  </a:lnTo>
                  <a:lnTo>
                    <a:pt x="153523" y="138871"/>
                  </a:lnTo>
                  <a:lnTo>
                    <a:pt x="143242" y="144864"/>
                  </a:lnTo>
                  <a:lnTo>
                    <a:pt x="131833" y="149606"/>
                  </a:lnTo>
                  <a:lnTo>
                    <a:pt x="119620" y="153176"/>
                  </a:lnTo>
                  <a:lnTo>
                    <a:pt x="107063" y="155967"/>
                  </a:lnTo>
                  <a:lnTo>
                    <a:pt x="93339" y="158978"/>
                  </a:lnTo>
                  <a:lnTo>
                    <a:pt x="75011" y="163597"/>
                  </a:lnTo>
                  <a:lnTo>
                    <a:pt x="46211" y="172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85513" y="2884808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63"/>
                  </a:lnTo>
                  <a:lnTo>
                    <a:pt x="7867" y="77574"/>
                  </a:lnTo>
                  <a:lnTo>
                    <a:pt x="8799" y="90797"/>
                  </a:lnTo>
                  <a:lnTo>
                    <a:pt x="9639" y="10863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43398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60853" y="2802122"/>
              <a:ext cx="169295" cy="183399"/>
            </a:xfrm>
            <a:custGeom>
              <a:avLst/>
              <a:gdLst/>
              <a:ahLst/>
              <a:cxnLst/>
              <a:rect l="0" t="0" r="0" b="0"/>
              <a:pathLst>
                <a:path w="169295" h="183399">
                  <a:moveTo>
                    <a:pt x="29944" y="93214"/>
                  </a:moveTo>
                  <a:lnTo>
                    <a:pt x="30012" y="104882"/>
                  </a:lnTo>
                  <a:lnTo>
                    <a:pt x="30652" y="115371"/>
                  </a:lnTo>
                  <a:lnTo>
                    <a:pt x="31943" y="125677"/>
                  </a:lnTo>
                  <a:lnTo>
                    <a:pt x="33630" y="136152"/>
                  </a:lnTo>
                  <a:lnTo>
                    <a:pt x="35298" y="147143"/>
                  </a:lnTo>
                  <a:lnTo>
                    <a:pt x="36703" y="158759"/>
                  </a:lnTo>
                  <a:lnTo>
                    <a:pt x="37436" y="169971"/>
                  </a:lnTo>
                  <a:lnTo>
                    <a:pt x="36285" y="178663"/>
                  </a:lnTo>
                  <a:lnTo>
                    <a:pt x="32954" y="183307"/>
                  </a:lnTo>
                  <a:lnTo>
                    <a:pt x="28883" y="183398"/>
                  </a:lnTo>
                  <a:lnTo>
                    <a:pt x="24745" y="179548"/>
                  </a:lnTo>
                  <a:lnTo>
                    <a:pt x="20714" y="172832"/>
                  </a:lnTo>
                  <a:lnTo>
                    <a:pt x="16812" y="164382"/>
                  </a:lnTo>
                  <a:lnTo>
                    <a:pt x="13025" y="154970"/>
                  </a:lnTo>
                  <a:lnTo>
                    <a:pt x="9490" y="144878"/>
                  </a:lnTo>
                  <a:lnTo>
                    <a:pt x="6492" y="134037"/>
                  </a:lnTo>
                  <a:lnTo>
                    <a:pt x="4141" y="122445"/>
                  </a:lnTo>
                  <a:lnTo>
                    <a:pt x="2394" y="110199"/>
                  </a:lnTo>
                  <a:lnTo>
                    <a:pt x="1138" y="97438"/>
                  </a:lnTo>
                  <a:lnTo>
                    <a:pt x="265" y="84302"/>
                  </a:lnTo>
                  <a:lnTo>
                    <a:pt x="0" y="71224"/>
                  </a:lnTo>
                  <a:lnTo>
                    <a:pt x="878" y="58902"/>
                  </a:lnTo>
                  <a:lnTo>
                    <a:pt x="3105" y="47656"/>
                  </a:lnTo>
                  <a:lnTo>
                    <a:pt x="6737" y="37461"/>
                  </a:lnTo>
                  <a:lnTo>
                    <a:pt x="11849" y="28145"/>
                  </a:lnTo>
                  <a:lnTo>
                    <a:pt x="18328" y="19520"/>
                  </a:lnTo>
                  <a:lnTo>
                    <a:pt x="25932" y="11895"/>
                  </a:lnTo>
                  <a:lnTo>
                    <a:pt x="34398" y="6050"/>
                  </a:lnTo>
                  <a:lnTo>
                    <a:pt x="43496" y="2266"/>
                  </a:lnTo>
                  <a:lnTo>
                    <a:pt x="53043" y="368"/>
                  </a:lnTo>
                  <a:lnTo>
                    <a:pt x="62905" y="0"/>
                  </a:lnTo>
                  <a:lnTo>
                    <a:pt x="72977" y="797"/>
                  </a:lnTo>
                  <a:lnTo>
                    <a:pt x="83028" y="2771"/>
                  </a:lnTo>
                  <a:lnTo>
                    <a:pt x="92703" y="6290"/>
                  </a:lnTo>
                  <a:lnTo>
                    <a:pt x="101841" y="11427"/>
                  </a:lnTo>
                  <a:lnTo>
                    <a:pt x="110452" y="17823"/>
                  </a:lnTo>
                  <a:lnTo>
                    <a:pt x="118623" y="24880"/>
                  </a:lnTo>
                  <a:lnTo>
                    <a:pt x="126450" y="32185"/>
                  </a:lnTo>
                  <a:lnTo>
                    <a:pt x="133860" y="39699"/>
                  </a:lnTo>
                  <a:lnTo>
                    <a:pt x="140617" y="47650"/>
                  </a:lnTo>
                  <a:lnTo>
                    <a:pt x="146647" y="56145"/>
                  </a:lnTo>
                  <a:lnTo>
                    <a:pt x="152019" y="65154"/>
                  </a:lnTo>
                  <a:lnTo>
                    <a:pt x="156860" y="74588"/>
                  </a:lnTo>
                  <a:lnTo>
                    <a:pt x="161296" y="84346"/>
                  </a:lnTo>
                  <a:lnTo>
                    <a:pt x="165105" y="94341"/>
                  </a:lnTo>
                  <a:lnTo>
                    <a:pt x="167759" y="104503"/>
                  </a:lnTo>
                  <a:lnTo>
                    <a:pt x="169066" y="114774"/>
                  </a:lnTo>
                  <a:lnTo>
                    <a:pt x="169294" y="124854"/>
                  </a:lnTo>
                  <a:lnTo>
                    <a:pt x="169024" y="135298"/>
                  </a:lnTo>
                  <a:lnTo>
                    <a:pt x="168230" y="148142"/>
                  </a:lnTo>
                  <a:lnTo>
                    <a:pt x="166815" y="166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22425" y="287427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4" y="72326"/>
                  </a:lnTo>
                  <a:lnTo>
                    <a:pt x="3736" y="85236"/>
                  </a:lnTo>
                  <a:lnTo>
                    <a:pt x="5562" y="98489"/>
                  </a:lnTo>
                  <a:lnTo>
                    <a:pt x="7716" y="11436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22425" y="2705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01196" y="2830973"/>
              <a:ext cx="148430" cy="209943"/>
            </a:xfrm>
            <a:custGeom>
              <a:avLst/>
              <a:gdLst/>
              <a:ahLst/>
              <a:cxnLst/>
              <a:rect l="0" t="0" r="0" b="0"/>
              <a:pathLst>
                <a:path w="148430" h="209943">
                  <a:moveTo>
                    <a:pt x="121270" y="11721"/>
                  </a:moveTo>
                  <a:lnTo>
                    <a:pt x="115335" y="6054"/>
                  </a:lnTo>
                  <a:lnTo>
                    <a:pt x="109130" y="2411"/>
                  </a:lnTo>
                  <a:lnTo>
                    <a:pt x="102036" y="501"/>
                  </a:lnTo>
                  <a:lnTo>
                    <a:pt x="94095" y="0"/>
                  </a:lnTo>
                  <a:lnTo>
                    <a:pt x="85448" y="619"/>
                  </a:lnTo>
                  <a:lnTo>
                    <a:pt x="76263" y="2100"/>
                  </a:lnTo>
                  <a:lnTo>
                    <a:pt x="67009" y="4540"/>
                  </a:lnTo>
                  <a:lnTo>
                    <a:pt x="58416" y="8376"/>
                  </a:lnTo>
                  <a:lnTo>
                    <a:pt x="50825" y="13731"/>
                  </a:lnTo>
                  <a:lnTo>
                    <a:pt x="44070" y="20444"/>
                  </a:lnTo>
                  <a:lnTo>
                    <a:pt x="37685" y="28245"/>
                  </a:lnTo>
                  <a:lnTo>
                    <a:pt x="31354" y="36864"/>
                  </a:lnTo>
                  <a:lnTo>
                    <a:pt x="25099" y="46074"/>
                  </a:lnTo>
                  <a:lnTo>
                    <a:pt x="19192" y="55702"/>
                  </a:lnTo>
                  <a:lnTo>
                    <a:pt x="13773" y="65623"/>
                  </a:lnTo>
                  <a:lnTo>
                    <a:pt x="8998" y="75911"/>
                  </a:lnTo>
                  <a:lnTo>
                    <a:pt x="5096" y="86810"/>
                  </a:lnTo>
                  <a:lnTo>
                    <a:pt x="2114" y="98401"/>
                  </a:lnTo>
                  <a:lnTo>
                    <a:pt x="267" y="110456"/>
                  </a:lnTo>
                  <a:lnTo>
                    <a:pt x="0" y="122550"/>
                  </a:lnTo>
                  <a:lnTo>
                    <a:pt x="1415" y="134420"/>
                  </a:lnTo>
                  <a:lnTo>
                    <a:pt x="4313" y="145831"/>
                  </a:lnTo>
                  <a:lnTo>
                    <a:pt x="8392" y="156494"/>
                  </a:lnTo>
                  <a:lnTo>
                    <a:pt x="13361" y="166331"/>
                  </a:lnTo>
                  <a:lnTo>
                    <a:pt x="19135" y="175428"/>
                  </a:lnTo>
                  <a:lnTo>
                    <a:pt x="25834" y="183932"/>
                  </a:lnTo>
                  <a:lnTo>
                    <a:pt x="33449" y="191977"/>
                  </a:lnTo>
                  <a:lnTo>
                    <a:pt x="41850" y="199195"/>
                  </a:lnTo>
                  <a:lnTo>
                    <a:pt x="50867" y="204760"/>
                  </a:lnTo>
                  <a:lnTo>
                    <a:pt x="60337" y="208347"/>
                  </a:lnTo>
                  <a:lnTo>
                    <a:pt x="69967" y="209942"/>
                  </a:lnTo>
                  <a:lnTo>
                    <a:pt x="79352" y="209574"/>
                  </a:lnTo>
                  <a:lnTo>
                    <a:pt x="88292" y="207474"/>
                  </a:lnTo>
                  <a:lnTo>
                    <a:pt x="96769" y="203980"/>
                  </a:lnTo>
                  <a:lnTo>
                    <a:pt x="104849" y="199435"/>
                  </a:lnTo>
                  <a:lnTo>
                    <a:pt x="112615" y="194117"/>
                  </a:lnTo>
                  <a:lnTo>
                    <a:pt x="119984" y="187922"/>
                  </a:lnTo>
                  <a:lnTo>
                    <a:pt x="126713" y="180402"/>
                  </a:lnTo>
                  <a:lnTo>
                    <a:pt x="132720" y="171409"/>
                  </a:lnTo>
                  <a:lnTo>
                    <a:pt x="137905" y="160928"/>
                  </a:lnTo>
                  <a:lnTo>
                    <a:pt x="142091" y="148911"/>
                  </a:lnTo>
                  <a:lnTo>
                    <a:pt x="145272" y="135498"/>
                  </a:lnTo>
                  <a:lnTo>
                    <a:pt x="147424" y="121272"/>
                  </a:lnTo>
                  <a:lnTo>
                    <a:pt x="148429" y="107117"/>
                  </a:lnTo>
                  <a:lnTo>
                    <a:pt x="148326" y="93529"/>
                  </a:lnTo>
                  <a:lnTo>
                    <a:pt x="147294" y="80628"/>
                  </a:lnTo>
                  <a:lnTo>
                    <a:pt x="145538" y="68352"/>
                  </a:lnTo>
                  <a:lnTo>
                    <a:pt x="143244" y="56579"/>
                  </a:lnTo>
                  <a:lnTo>
                    <a:pt x="140399" y="45350"/>
                  </a:lnTo>
                  <a:lnTo>
                    <a:pt x="136813" y="34868"/>
                  </a:lnTo>
                  <a:lnTo>
                    <a:pt x="132417" y="25189"/>
                  </a:lnTo>
                  <a:lnTo>
                    <a:pt x="127222" y="16118"/>
                  </a:lnTo>
                  <a:lnTo>
                    <a:pt x="120432" y="7959"/>
                  </a:lnTo>
                  <a:lnTo>
                    <a:pt x="110742" y="1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85637" y="2780222"/>
              <a:ext cx="221099" cy="283571"/>
            </a:xfrm>
            <a:custGeom>
              <a:avLst/>
              <a:gdLst/>
              <a:ahLst/>
              <a:cxnLst/>
              <a:rect l="0" t="0" r="0" b="0"/>
              <a:pathLst>
                <a:path w="221099" h="283571">
                  <a:moveTo>
                    <a:pt x="0" y="83529"/>
                  </a:moveTo>
                  <a:lnTo>
                    <a:pt x="5801" y="92397"/>
                  </a:lnTo>
                  <a:lnTo>
                    <a:pt x="10725" y="101384"/>
                  </a:lnTo>
                  <a:lnTo>
                    <a:pt x="15228" y="111379"/>
                  </a:lnTo>
                  <a:lnTo>
                    <a:pt x="19449" y="122360"/>
                  </a:lnTo>
                  <a:lnTo>
                    <a:pt x="23462" y="134172"/>
                  </a:lnTo>
                  <a:lnTo>
                    <a:pt x="27323" y="146626"/>
                  </a:lnTo>
                  <a:lnTo>
                    <a:pt x="31076" y="159390"/>
                  </a:lnTo>
                  <a:lnTo>
                    <a:pt x="34751" y="172023"/>
                  </a:lnTo>
                  <a:lnTo>
                    <a:pt x="38374" y="184296"/>
                  </a:lnTo>
                  <a:lnTo>
                    <a:pt x="41958" y="196332"/>
                  </a:lnTo>
                  <a:lnTo>
                    <a:pt x="45520" y="208486"/>
                  </a:lnTo>
                  <a:lnTo>
                    <a:pt x="49064" y="220957"/>
                  </a:lnTo>
                  <a:lnTo>
                    <a:pt x="52597" y="233623"/>
                  </a:lnTo>
                  <a:lnTo>
                    <a:pt x="56122" y="246133"/>
                  </a:lnTo>
                  <a:lnTo>
                    <a:pt x="59621" y="258217"/>
                  </a:lnTo>
                  <a:lnTo>
                    <a:pt x="62400" y="267193"/>
                  </a:lnTo>
                  <a:lnTo>
                    <a:pt x="63726" y="269674"/>
                  </a:lnTo>
                  <a:lnTo>
                    <a:pt x="64119" y="266573"/>
                  </a:lnTo>
                  <a:lnTo>
                    <a:pt x="63927" y="259640"/>
                  </a:lnTo>
                  <a:lnTo>
                    <a:pt x="63117" y="250211"/>
                  </a:lnTo>
                  <a:lnTo>
                    <a:pt x="61682" y="239172"/>
                  </a:lnTo>
                  <a:lnTo>
                    <a:pt x="59696" y="226927"/>
                  </a:lnTo>
                  <a:lnTo>
                    <a:pt x="57275" y="213533"/>
                  </a:lnTo>
                  <a:lnTo>
                    <a:pt x="54526" y="199094"/>
                  </a:lnTo>
                  <a:lnTo>
                    <a:pt x="51541" y="183794"/>
                  </a:lnTo>
                  <a:lnTo>
                    <a:pt x="48390" y="167834"/>
                  </a:lnTo>
                  <a:lnTo>
                    <a:pt x="45129" y="151388"/>
                  </a:lnTo>
                  <a:lnTo>
                    <a:pt x="41957" y="134596"/>
                  </a:lnTo>
                  <a:lnTo>
                    <a:pt x="39206" y="117563"/>
                  </a:lnTo>
                  <a:lnTo>
                    <a:pt x="37028" y="100374"/>
                  </a:lnTo>
                  <a:lnTo>
                    <a:pt x="35566" y="83407"/>
                  </a:lnTo>
                  <a:lnTo>
                    <a:pt x="35036" y="67314"/>
                  </a:lnTo>
                  <a:lnTo>
                    <a:pt x="35467" y="52388"/>
                  </a:lnTo>
                  <a:lnTo>
                    <a:pt x="37062" y="38908"/>
                  </a:lnTo>
                  <a:lnTo>
                    <a:pt x="40260" y="27297"/>
                  </a:lnTo>
                  <a:lnTo>
                    <a:pt x="45153" y="17609"/>
                  </a:lnTo>
                  <a:lnTo>
                    <a:pt x="51541" y="9916"/>
                  </a:lnTo>
                  <a:lnTo>
                    <a:pt x="59116" y="4481"/>
                  </a:lnTo>
                  <a:lnTo>
                    <a:pt x="67581" y="1234"/>
                  </a:lnTo>
                  <a:lnTo>
                    <a:pt x="76685" y="0"/>
                  </a:lnTo>
                  <a:lnTo>
                    <a:pt x="86241" y="675"/>
                  </a:lnTo>
                  <a:lnTo>
                    <a:pt x="96109" y="3024"/>
                  </a:lnTo>
                  <a:lnTo>
                    <a:pt x="106192" y="7038"/>
                  </a:lnTo>
                  <a:lnTo>
                    <a:pt x="116421" y="13006"/>
                  </a:lnTo>
                  <a:lnTo>
                    <a:pt x="126745" y="20909"/>
                  </a:lnTo>
                  <a:lnTo>
                    <a:pt x="136965" y="30469"/>
                  </a:lnTo>
                  <a:lnTo>
                    <a:pt x="146754" y="41327"/>
                  </a:lnTo>
                  <a:lnTo>
                    <a:pt x="155969" y="53149"/>
                  </a:lnTo>
                  <a:lnTo>
                    <a:pt x="164632" y="65661"/>
                  </a:lnTo>
                  <a:lnTo>
                    <a:pt x="172838" y="78659"/>
                  </a:lnTo>
                  <a:lnTo>
                    <a:pt x="180682" y="91992"/>
                  </a:lnTo>
                  <a:lnTo>
                    <a:pt x="187936" y="105554"/>
                  </a:lnTo>
                  <a:lnTo>
                    <a:pt x="194054" y="119272"/>
                  </a:lnTo>
                  <a:lnTo>
                    <a:pt x="198842" y="133095"/>
                  </a:lnTo>
                  <a:lnTo>
                    <a:pt x="202565" y="146990"/>
                  </a:lnTo>
                  <a:lnTo>
                    <a:pt x="205762" y="160931"/>
                  </a:lnTo>
                  <a:lnTo>
                    <a:pt x="208802" y="174905"/>
                  </a:lnTo>
                  <a:lnTo>
                    <a:pt x="211693" y="188900"/>
                  </a:lnTo>
                  <a:lnTo>
                    <a:pt x="214186" y="202909"/>
                  </a:lnTo>
                  <a:lnTo>
                    <a:pt x="216165" y="216915"/>
                  </a:lnTo>
                  <a:lnTo>
                    <a:pt x="217650" y="230499"/>
                  </a:lnTo>
                  <a:lnTo>
                    <a:pt x="218884" y="244290"/>
                  </a:lnTo>
                  <a:lnTo>
                    <a:pt x="219971" y="260618"/>
                  </a:lnTo>
                  <a:lnTo>
                    <a:pt x="221098" y="283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27792" y="2752538"/>
              <a:ext cx="273772" cy="458654"/>
            </a:xfrm>
            <a:custGeom>
              <a:avLst/>
              <a:gdLst/>
              <a:ahLst/>
              <a:cxnLst/>
              <a:rect l="0" t="0" r="0" b="0"/>
              <a:pathLst>
                <a:path w="273772" h="458654">
                  <a:moveTo>
                    <a:pt x="210570" y="16456"/>
                  </a:moveTo>
                  <a:lnTo>
                    <a:pt x="204569" y="10723"/>
                  </a:lnTo>
                  <a:lnTo>
                    <a:pt x="197725" y="6439"/>
                  </a:lnTo>
                  <a:lnTo>
                    <a:pt x="189337" y="3237"/>
                  </a:lnTo>
                  <a:lnTo>
                    <a:pt x="179710" y="1049"/>
                  </a:lnTo>
                  <a:lnTo>
                    <a:pt x="169395" y="0"/>
                  </a:lnTo>
                  <a:lnTo>
                    <a:pt x="158791" y="63"/>
                  </a:lnTo>
                  <a:lnTo>
                    <a:pt x="148266" y="1233"/>
                  </a:lnTo>
                  <a:lnTo>
                    <a:pt x="138214" y="3609"/>
                  </a:lnTo>
                  <a:lnTo>
                    <a:pt x="128791" y="7132"/>
                  </a:lnTo>
                  <a:lnTo>
                    <a:pt x="119805" y="11614"/>
                  </a:lnTo>
                  <a:lnTo>
                    <a:pt x="110843" y="16839"/>
                  </a:lnTo>
                  <a:lnTo>
                    <a:pt x="101665" y="22610"/>
                  </a:lnTo>
                  <a:lnTo>
                    <a:pt x="92361" y="28772"/>
                  </a:lnTo>
                  <a:lnTo>
                    <a:pt x="83262" y="35207"/>
                  </a:lnTo>
                  <a:lnTo>
                    <a:pt x="74551" y="41836"/>
                  </a:lnTo>
                  <a:lnTo>
                    <a:pt x="66413" y="48761"/>
                  </a:lnTo>
                  <a:lnTo>
                    <a:pt x="59101" y="56249"/>
                  </a:lnTo>
                  <a:lnTo>
                    <a:pt x="52671" y="64406"/>
                  </a:lnTo>
                  <a:lnTo>
                    <a:pt x="47185" y="73343"/>
                  </a:lnTo>
                  <a:lnTo>
                    <a:pt x="42791" y="83253"/>
                  </a:lnTo>
                  <a:lnTo>
                    <a:pt x="39476" y="94131"/>
                  </a:lnTo>
                  <a:lnTo>
                    <a:pt x="37572" y="105352"/>
                  </a:lnTo>
                  <a:lnTo>
                    <a:pt x="37800" y="115811"/>
                  </a:lnTo>
                  <a:lnTo>
                    <a:pt x="40368" y="124945"/>
                  </a:lnTo>
                  <a:lnTo>
                    <a:pt x="45196" y="132549"/>
                  </a:lnTo>
                  <a:lnTo>
                    <a:pt x="52172" y="138514"/>
                  </a:lnTo>
                  <a:lnTo>
                    <a:pt x="61010" y="142963"/>
                  </a:lnTo>
                  <a:lnTo>
                    <a:pt x="71161" y="146003"/>
                  </a:lnTo>
                  <a:lnTo>
                    <a:pt x="81950" y="147618"/>
                  </a:lnTo>
                  <a:lnTo>
                    <a:pt x="92943" y="147938"/>
                  </a:lnTo>
                  <a:lnTo>
                    <a:pt x="104101" y="147361"/>
                  </a:lnTo>
                  <a:lnTo>
                    <a:pt x="115658" y="146445"/>
                  </a:lnTo>
                  <a:lnTo>
                    <a:pt x="127727" y="145542"/>
                  </a:lnTo>
                  <a:lnTo>
                    <a:pt x="140120" y="144956"/>
                  </a:lnTo>
                  <a:lnTo>
                    <a:pt x="152447" y="145020"/>
                  </a:lnTo>
                  <a:lnTo>
                    <a:pt x="164483" y="145850"/>
                  </a:lnTo>
                  <a:lnTo>
                    <a:pt x="176176" y="147544"/>
                  </a:lnTo>
                  <a:lnTo>
                    <a:pt x="187562" y="150277"/>
                  </a:lnTo>
                  <a:lnTo>
                    <a:pt x="198698" y="154040"/>
                  </a:lnTo>
                  <a:lnTo>
                    <a:pt x="209481" y="158684"/>
                  </a:lnTo>
                  <a:lnTo>
                    <a:pt x="219656" y="164018"/>
                  </a:lnTo>
                  <a:lnTo>
                    <a:pt x="229127" y="169867"/>
                  </a:lnTo>
                  <a:lnTo>
                    <a:pt x="237794" y="176250"/>
                  </a:lnTo>
                  <a:lnTo>
                    <a:pt x="245470" y="183367"/>
                  </a:lnTo>
                  <a:lnTo>
                    <a:pt x="252151" y="191266"/>
                  </a:lnTo>
                  <a:lnTo>
                    <a:pt x="257977" y="199858"/>
                  </a:lnTo>
                  <a:lnTo>
                    <a:pt x="263132" y="209004"/>
                  </a:lnTo>
                  <a:lnTo>
                    <a:pt x="267776" y="218565"/>
                  </a:lnTo>
                  <a:lnTo>
                    <a:pt x="271557" y="228426"/>
                  </a:lnTo>
                  <a:lnTo>
                    <a:pt x="273660" y="238499"/>
                  </a:lnTo>
                  <a:lnTo>
                    <a:pt x="273771" y="248714"/>
                  </a:lnTo>
                  <a:lnTo>
                    <a:pt x="271878" y="258860"/>
                  </a:lnTo>
                  <a:lnTo>
                    <a:pt x="268015" y="268600"/>
                  </a:lnTo>
                  <a:lnTo>
                    <a:pt x="262415" y="277781"/>
                  </a:lnTo>
                  <a:lnTo>
                    <a:pt x="255418" y="286420"/>
                  </a:lnTo>
                  <a:lnTo>
                    <a:pt x="247368" y="294610"/>
                  </a:lnTo>
                  <a:lnTo>
                    <a:pt x="238548" y="302450"/>
                  </a:lnTo>
                  <a:lnTo>
                    <a:pt x="229018" y="309868"/>
                  </a:lnTo>
                  <a:lnTo>
                    <a:pt x="218638" y="316631"/>
                  </a:lnTo>
                  <a:lnTo>
                    <a:pt x="207394" y="322669"/>
                  </a:lnTo>
                  <a:lnTo>
                    <a:pt x="195402" y="328216"/>
                  </a:lnTo>
                  <a:lnTo>
                    <a:pt x="182819" y="333708"/>
                  </a:lnTo>
                  <a:lnTo>
                    <a:pt x="169798" y="339406"/>
                  </a:lnTo>
                  <a:lnTo>
                    <a:pt x="156461" y="345387"/>
                  </a:lnTo>
                  <a:lnTo>
                    <a:pt x="142901" y="351634"/>
                  </a:lnTo>
                  <a:lnTo>
                    <a:pt x="129197" y="358100"/>
                  </a:lnTo>
                  <a:lnTo>
                    <a:pt x="115724" y="364731"/>
                  </a:lnTo>
                  <a:lnTo>
                    <a:pt x="103129" y="371481"/>
                  </a:lnTo>
                  <a:lnTo>
                    <a:pt x="91692" y="378321"/>
                  </a:lnTo>
                  <a:lnTo>
                    <a:pt x="81198" y="385388"/>
                  </a:lnTo>
                  <a:lnTo>
                    <a:pt x="71149" y="392971"/>
                  </a:lnTo>
                  <a:lnTo>
                    <a:pt x="61204" y="401181"/>
                  </a:lnTo>
                  <a:lnTo>
                    <a:pt x="51369" y="409815"/>
                  </a:lnTo>
                  <a:lnTo>
                    <a:pt x="41906" y="418457"/>
                  </a:lnTo>
                  <a:lnTo>
                    <a:pt x="32951" y="426852"/>
                  </a:lnTo>
                  <a:lnTo>
                    <a:pt x="24791" y="434634"/>
                  </a:lnTo>
                  <a:lnTo>
                    <a:pt x="17126" y="442003"/>
                  </a:lnTo>
                  <a:lnTo>
                    <a:pt x="9283" y="449602"/>
                  </a:lnTo>
                  <a:lnTo>
                    <a:pt x="0" y="458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85761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358383" y="3495461"/>
            <a:ext cx="1421348" cy="589597"/>
            <a:chOff x="2358383" y="3495461"/>
            <a:chExt cx="1421348" cy="589597"/>
          </a:xfrm>
        </p:grpSpPr>
        <p:sp>
          <p:nvSpPr>
            <p:cNvPr id="125" name="Freeform 124"/>
            <p:cNvSpPr/>
            <p:nvPr/>
          </p:nvSpPr>
          <p:spPr>
            <a:xfrm>
              <a:off x="2358383" y="3821844"/>
              <a:ext cx="242156" cy="66638"/>
            </a:xfrm>
            <a:custGeom>
              <a:avLst/>
              <a:gdLst/>
              <a:ahLst/>
              <a:cxnLst/>
              <a:rect l="0" t="0" r="0" b="0"/>
              <a:pathLst>
                <a:path w="242156" h="66638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4"/>
                  </a:lnTo>
                  <a:lnTo>
                    <a:pt x="15519" y="31104"/>
                  </a:lnTo>
                  <a:lnTo>
                    <a:pt x="21001" y="38283"/>
                  </a:lnTo>
                  <a:lnTo>
                    <a:pt x="26940" y="45399"/>
                  </a:lnTo>
                  <a:lnTo>
                    <a:pt x="33548" y="52144"/>
                  </a:lnTo>
                  <a:lnTo>
                    <a:pt x="41343" y="57914"/>
                  </a:lnTo>
                  <a:lnTo>
                    <a:pt x="50505" y="62449"/>
                  </a:lnTo>
                  <a:lnTo>
                    <a:pt x="60589" y="65493"/>
                  </a:lnTo>
                  <a:lnTo>
                    <a:pt x="70742" y="66637"/>
                  </a:lnTo>
                  <a:lnTo>
                    <a:pt x="80457" y="65846"/>
                  </a:lnTo>
                  <a:lnTo>
                    <a:pt x="89589" y="63384"/>
                  </a:lnTo>
                  <a:lnTo>
                    <a:pt x="98175" y="59605"/>
                  </a:lnTo>
                  <a:lnTo>
                    <a:pt x="106317" y="54847"/>
                  </a:lnTo>
                  <a:lnTo>
                    <a:pt x="114124" y="49385"/>
                  </a:lnTo>
                  <a:lnTo>
                    <a:pt x="121687" y="43428"/>
                  </a:lnTo>
                  <a:lnTo>
                    <a:pt x="129079" y="37129"/>
                  </a:lnTo>
                  <a:lnTo>
                    <a:pt x="136351" y="30596"/>
                  </a:lnTo>
                  <a:lnTo>
                    <a:pt x="143541" y="23904"/>
                  </a:lnTo>
                  <a:lnTo>
                    <a:pt x="150675" y="17123"/>
                  </a:lnTo>
                  <a:lnTo>
                    <a:pt x="157771" y="10942"/>
                  </a:lnTo>
                  <a:lnTo>
                    <a:pt x="164842" y="6614"/>
                  </a:lnTo>
                  <a:lnTo>
                    <a:pt x="171900" y="4674"/>
                  </a:lnTo>
                  <a:lnTo>
                    <a:pt x="179115" y="5001"/>
                  </a:lnTo>
                  <a:lnTo>
                    <a:pt x="186798" y="7198"/>
                  </a:lnTo>
                  <a:lnTo>
                    <a:pt x="195071" y="10818"/>
                  </a:lnTo>
                  <a:lnTo>
                    <a:pt x="203639" y="15362"/>
                  </a:lnTo>
                  <a:lnTo>
                    <a:pt x="212823" y="20843"/>
                  </a:lnTo>
                  <a:lnTo>
                    <a:pt x="224548" y="28851"/>
                  </a:lnTo>
                  <a:lnTo>
                    <a:pt x="24215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740334" y="3505989"/>
              <a:ext cx="239231" cy="521689"/>
            </a:xfrm>
            <a:custGeom>
              <a:avLst/>
              <a:gdLst/>
              <a:ahLst/>
              <a:cxnLst/>
              <a:rect l="0" t="0" r="0" b="0"/>
              <a:pathLst>
                <a:path w="239231" h="521689">
                  <a:moveTo>
                    <a:pt x="28660" y="178985"/>
                  </a:moveTo>
                  <a:lnTo>
                    <a:pt x="25794" y="187987"/>
                  </a:lnTo>
                  <a:lnTo>
                    <a:pt x="23652" y="198255"/>
                  </a:lnTo>
                  <a:lnTo>
                    <a:pt x="22053" y="210838"/>
                  </a:lnTo>
                  <a:lnTo>
                    <a:pt x="21046" y="225366"/>
                  </a:lnTo>
                  <a:lnTo>
                    <a:pt x="20845" y="241162"/>
                  </a:lnTo>
                  <a:lnTo>
                    <a:pt x="21497" y="257700"/>
                  </a:lnTo>
                  <a:lnTo>
                    <a:pt x="22735" y="274659"/>
                  </a:lnTo>
                  <a:lnTo>
                    <a:pt x="24099" y="291858"/>
                  </a:lnTo>
                  <a:lnTo>
                    <a:pt x="25313" y="309185"/>
                  </a:lnTo>
                  <a:lnTo>
                    <a:pt x="26448" y="326258"/>
                  </a:lnTo>
                  <a:lnTo>
                    <a:pt x="27816" y="342427"/>
                  </a:lnTo>
                  <a:lnTo>
                    <a:pt x="29583" y="357425"/>
                  </a:lnTo>
                  <a:lnTo>
                    <a:pt x="31601" y="371635"/>
                  </a:lnTo>
                  <a:lnTo>
                    <a:pt x="33502" y="385864"/>
                  </a:lnTo>
                  <a:lnTo>
                    <a:pt x="35083" y="400592"/>
                  </a:lnTo>
                  <a:lnTo>
                    <a:pt x="36466" y="415945"/>
                  </a:lnTo>
                  <a:lnTo>
                    <a:pt x="38002" y="431871"/>
                  </a:lnTo>
                  <a:lnTo>
                    <a:pt x="39883" y="448253"/>
                  </a:lnTo>
                  <a:lnTo>
                    <a:pt x="41976" y="464815"/>
                  </a:lnTo>
                  <a:lnTo>
                    <a:pt x="43928" y="481154"/>
                  </a:lnTo>
                  <a:lnTo>
                    <a:pt x="45534" y="497033"/>
                  </a:lnTo>
                  <a:lnTo>
                    <a:pt x="46580" y="511243"/>
                  </a:lnTo>
                  <a:lnTo>
                    <a:pt x="46314" y="520220"/>
                  </a:lnTo>
                  <a:lnTo>
                    <a:pt x="44730" y="521688"/>
                  </a:lnTo>
                  <a:lnTo>
                    <a:pt x="43109" y="517172"/>
                  </a:lnTo>
                  <a:lnTo>
                    <a:pt x="41700" y="508787"/>
                  </a:lnTo>
                  <a:lnTo>
                    <a:pt x="40181" y="498477"/>
                  </a:lnTo>
                  <a:lnTo>
                    <a:pt x="38332" y="487416"/>
                  </a:lnTo>
                  <a:lnTo>
                    <a:pt x="36104" y="475848"/>
                  </a:lnTo>
                  <a:lnTo>
                    <a:pt x="33536" y="463386"/>
                  </a:lnTo>
                  <a:lnTo>
                    <a:pt x="30699" y="449840"/>
                  </a:lnTo>
                  <a:lnTo>
                    <a:pt x="27659" y="435278"/>
                  </a:lnTo>
                  <a:lnTo>
                    <a:pt x="24473" y="419880"/>
                  </a:lnTo>
                  <a:lnTo>
                    <a:pt x="21189" y="403845"/>
                  </a:lnTo>
                  <a:lnTo>
                    <a:pt x="18002" y="387346"/>
                  </a:lnTo>
                  <a:lnTo>
                    <a:pt x="15242" y="370516"/>
                  </a:lnTo>
                  <a:lnTo>
                    <a:pt x="13049" y="353461"/>
                  </a:lnTo>
                  <a:lnTo>
                    <a:pt x="11238" y="336416"/>
                  </a:lnTo>
                  <a:lnTo>
                    <a:pt x="9408" y="319739"/>
                  </a:lnTo>
                  <a:lnTo>
                    <a:pt x="7326" y="303595"/>
                  </a:lnTo>
                  <a:lnTo>
                    <a:pt x="5096" y="287972"/>
                  </a:lnTo>
                  <a:lnTo>
                    <a:pt x="3051" y="272788"/>
                  </a:lnTo>
                  <a:lnTo>
                    <a:pt x="1384" y="257942"/>
                  </a:lnTo>
                  <a:lnTo>
                    <a:pt x="282" y="243342"/>
                  </a:lnTo>
                  <a:lnTo>
                    <a:pt x="0" y="228919"/>
                  </a:lnTo>
                  <a:lnTo>
                    <a:pt x="597" y="214624"/>
                  </a:lnTo>
                  <a:lnTo>
                    <a:pt x="2135" y="200582"/>
                  </a:lnTo>
                  <a:lnTo>
                    <a:pt x="4763" y="187072"/>
                  </a:lnTo>
                  <a:lnTo>
                    <a:pt x="8461" y="174212"/>
                  </a:lnTo>
                  <a:lnTo>
                    <a:pt x="13232" y="162118"/>
                  </a:lnTo>
                  <a:lnTo>
                    <a:pt x="19182" y="150989"/>
                  </a:lnTo>
                  <a:lnTo>
                    <a:pt x="26255" y="140836"/>
                  </a:lnTo>
                  <a:lnTo>
                    <a:pt x="34104" y="131526"/>
                  </a:lnTo>
                  <a:lnTo>
                    <a:pt x="42211" y="122878"/>
                  </a:lnTo>
                  <a:lnTo>
                    <a:pt x="50258" y="114727"/>
                  </a:lnTo>
                  <a:lnTo>
                    <a:pt x="58287" y="107099"/>
                  </a:lnTo>
                  <a:lnTo>
                    <a:pt x="66590" y="100195"/>
                  </a:lnTo>
                  <a:lnTo>
                    <a:pt x="75325" y="94063"/>
                  </a:lnTo>
                  <a:lnTo>
                    <a:pt x="84497" y="88452"/>
                  </a:lnTo>
                  <a:lnTo>
                    <a:pt x="94040" y="82917"/>
                  </a:lnTo>
                  <a:lnTo>
                    <a:pt x="103876" y="77191"/>
                  </a:lnTo>
                  <a:lnTo>
                    <a:pt x="114093" y="71191"/>
                  </a:lnTo>
                  <a:lnTo>
                    <a:pt x="124937" y="64931"/>
                  </a:lnTo>
                  <a:lnTo>
                    <a:pt x="136487" y="58462"/>
                  </a:lnTo>
                  <a:lnTo>
                    <a:pt x="148515" y="51998"/>
                  </a:lnTo>
                  <a:lnTo>
                    <a:pt x="160588" y="45893"/>
                  </a:lnTo>
                  <a:lnTo>
                    <a:pt x="172445" y="40303"/>
                  </a:lnTo>
                  <a:lnTo>
                    <a:pt x="183847" y="35060"/>
                  </a:lnTo>
                  <a:lnTo>
                    <a:pt x="194504" y="29772"/>
                  </a:lnTo>
                  <a:lnTo>
                    <a:pt x="204327" y="24221"/>
                  </a:lnTo>
                  <a:lnTo>
                    <a:pt x="213104" y="18656"/>
                  </a:lnTo>
                  <a:lnTo>
                    <a:pt x="221265" y="13164"/>
                  </a:lnTo>
                  <a:lnTo>
                    <a:pt x="229527" y="7258"/>
                  </a:lnTo>
                  <a:lnTo>
                    <a:pt x="2392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90051" y="3821844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0"/>
                  </a:moveTo>
                  <a:lnTo>
                    <a:pt x="85956" y="5801"/>
                  </a:lnTo>
                  <a:lnTo>
                    <a:pt x="77609" y="10725"/>
                  </a:lnTo>
                  <a:lnTo>
                    <a:pt x="68910" y="15232"/>
                  </a:lnTo>
                  <a:lnTo>
                    <a:pt x="59789" y="19625"/>
                  </a:lnTo>
                  <a:lnTo>
                    <a:pt x="50294" y="24287"/>
                  </a:lnTo>
                  <a:lnTo>
                    <a:pt x="40516" y="29393"/>
                  </a:lnTo>
                  <a:lnTo>
                    <a:pt x="30985" y="34647"/>
                  </a:lnTo>
                  <a:lnTo>
                    <a:pt x="21722" y="39891"/>
                  </a:lnTo>
                  <a:lnTo>
                    <a:pt x="11914" y="455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915261" y="3799713"/>
              <a:ext cx="180118" cy="166525"/>
            </a:xfrm>
            <a:custGeom>
              <a:avLst/>
              <a:gdLst/>
              <a:ahLst/>
              <a:cxnLst/>
              <a:rect l="0" t="0" r="0" b="0"/>
              <a:pathLst>
                <a:path w="180118" h="166525">
                  <a:moveTo>
                    <a:pt x="127474" y="53717"/>
                  </a:moveTo>
                  <a:lnTo>
                    <a:pt x="121607" y="44982"/>
                  </a:lnTo>
                  <a:lnTo>
                    <a:pt x="116042" y="37276"/>
                  </a:lnTo>
                  <a:lnTo>
                    <a:pt x="110239" y="29878"/>
                  </a:lnTo>
                  <a:lnTo>
                    <a:pt x="103985" y="22790"/>
                  </a:lnTo>
                  <a:lnTo>
                    <a:pt x="97007" y="16260"/>
                  </a:lnTo>
                  <a:lnTo>
                    <a:pt x="89226" y="10397"/>
                  </a:lnTo>
                  <a:lnTo>
                    <a:pt x="80724" y="5477"/>
                  </a:lnTo>
                  <a:lnTo>
                    <a:pt x="71645" y="2004"/>
                  </a:lnTo>
                  <a:lnTo>
                    <a:pt x="62136" y="125"/>
                  </a:lnTo>
                  <a:lnTo>
                    <a:pt x="52481" y="0"/>
                  </a:lnTo>
                  <a:lnTo>
                    <a:pt x="43080" y="1960"/>
                  </a:lnTo>
                  <a:lnTo>
                    <a:pt x="34134" y="5984"/>
                  </a:lnTo>
                  <a:lnTo>
                    <a:pt x="25824" y="11769"/>
                  </a:lnTo>
                  <a:lnTo>
                    <a:pt x="18388" y="18932"/>
                  </a:lnTo>
                  <a:lnTo>
                    <a:pt x="11877" y="27120"/>
                  </a:lnTo>
                  <a:lnTo>
                    <a:pt x="6504" y="36209"/>
                  </a:lnTo>
                  <a:lnTo>
                    <a:pt x="2718" y="46285"/>
                  </a:lnTo>
                  <a:lnTo>
                    <a:pt x="616" y="57317"/>
                  </a:lnTo>
                  <a:lnTo>
                    <a:pt x="0" y="68995"/>
                  </a:lnTo>
                  <a:lnTo>
                    <a:pt x="566" y="80834"/>
                  </a:lnTo>
                  <a:lnTo>
                    <a:pt x="2018" y="92538"/>
                  </a:lnTo>
                  <a:lnTo>
                    <a:pt x="4108" y="104008"/>
                  </a:lnTo>
                  <a:lnTo>
                    <a:pt x="6649" y="115242"/>
                  </a:lnTo>
                  <a:lnTo>
                    <a:pt x="9509" y="126272"/>
                  </a:lnTo>
                  <a:lnTo>
                    <a:pt x="12920" y="136814"/>
                  </a:lnTo>
                  <a:lnTo>
                    <a:pt x="17428" y="146295"/>
                  </a:lnTo>
                  <a:lnTo>
                    <a:pt x="23238" y="154475"/>
                  </a:lnTo>
                  <a:lnTo>
                    <a:pt x="30092" y="160950"/>
                  </a:lnTo>
                  <a:lnTo>
                    <a:pt x="37456" y="165019"/>
                  </a:lnTo>
                  <a:lnTo>
                    <a:pt x="44964" y="166524"/>
                  </a:lnTo>
                  <a:lnTo>
                    <a:pt x="52445" y="165603"/>
                  </a:lnTo>
                  <a:lnTo>
                    <a:pt x="59840" y="162408"/>
                  </a:lnTo>
                  <a:lnTo>
                    <a:pt x="67139" y="157264"/>
                  </a:lnTo>
                  <a:lnTo>
                    <a:pt x="74192" y="150575"/>
                  </a:lnTo>
                  <a:lnTo>
                    <a:pt x="80709" y="142733"/>
                  </a:lnTo>
                  <a:lnTo>
                    <a:pt x="86576" y="134057"/>
                  </a:lnTo>
                  <a:lnTo>
                    <a:pt x="91839" y="124795"/>
                  </a:lnTo>
                  <a:lnTo>
                    <a:pt x="96609" y="115125"/>
                  </a:lnTo>
                  <a:lnTo>
                    <a:pt x="100999" y="105173"/>
                  </a:lnTo>
                  <a:lnTo>
                    <a:pt x="104949" y="94862"/>
                  </a:lnTo>
                  <a:lnTo>
                    <a:pt x="108230" y="83947"/>
                  </a:lnTo>
                  <a:lnTo>
                    <a:pt x="110780" y="72443"/>
                  </a:lnTo>
                  <a:lnTo>
                    <a:pt x="112978" y="63994"/>
                  </a:lnTo>
                  <a:lnTo>
                    <a:pt x="115249" y="62866"/>
                  </a:lnTo>
                  <a:lnTo>
                    <a:pt x="117565" y="67315"/>
                  </a:lnTo>
                  <a:lnTo>
                    <a:pt x="120184" y="74952"/>
                  </a:lnTo>
                  <a:lnTo>
                    <a:pt x="123481" y="83831"/>
                  </a:lnTo>
                  <a:lnTo>
                    <a:pt x="127594" y="92871"/>
                  </a:lnTo>
                  <a:lnTo>
                    <a:pt x="132626" y="101472"/>
                  </a:lnTo>
                  <a:lnTo>
                    <a:pt x="138744" y="109215"/>
                  </a:lnTo>
                  <a:lnTo>
                    <a:pt x="145914" y="115991"/>
                  </a:lnTo>
                  <a:lnTo>
                    <a:pt x="153519" y="121755"/>
                  </a:lnTo>
                  <a:lnTo>
                    <a:pt x="161198" y="126966"/>
                  </a:lnTo>
                  <a:lnTo>
                    <a:pt x="169623" y="132083"/>
                  </a:lnTo>
                  <a:lnTo>
                    <a:pt x="180117" y="137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139564" y="3736459"/>
              <a:ext cx="134799" cy="181369"/>
            </a:xfrm>
            <a:custGeom>
              <a:avLst/>
              <a:gdLst/>
              <a:ahLst/>
              <a:cxnLst/>
              <a:rect l="0" t="0" r="0" b="0"/>
              <a:pathLst>
                <a:path w="134799" h="181369">
                  <a:moveTo>
                    <a:pt x="103213" y="32743"/>
                  </a:moveTo>
                  <a:lnTo>
                    <a:pt x="100145" y="24075"/>
                  </a:lnTo>
                  <a:lnTo>
                    <a:pt x="96083" y="17009"/>
                  </a:lnTo>
                  <a:lnTo>
                    <a:pt x="90590" y="10913"/>
                  </a:lnTo>
                  <a:lnTo>
                    <a:pt x="83830" y="5857"/>
                  </a:lnTo>
                  <a:lnTo>
                    <a:pt x="76032" y="2291"/>
                  </a:lnTo>
                  <a:lnTo>
                    <a:pt x="67440" y="343"/>
                  </a:lnTo>
                  <a:lnTo>
                    <a:pt x="58427" y="0"/>
                  </a:lnTo>
                  <a:lnTo>
                    <a:pt x="49470" y="1282"/>
                  </a:lnTo>
                  <a:lnTo>
                    <a:pt x="40828" y="4037"/>
                  </a:lnTo>
                  <a:lnTo>
                    <a:pt x="32724" y="8155"/>
                  </a:lnTo>
                  <a:lnTo>
                    <a:pt x="25427" y="13660"/>
                  </a:lnTo>
                  <a:lnTo>
                    <a:pt x="19006" y="20439"/>
                  </a:lnTo>
                  <a:lnTo>
                    <a:pt x="13524" y="28429"/>
                  </a:lnTo>
                  <a:lnTo>
                    <a:pt x="9131" y="37695"/>
                  </a:lnTo>
                  <a:lnTo>
                    <a:pt x="5804" y="48152"/>
                  </a:lnTo>
                  <a:lnTo>
                    <a:pt x="3381" y="59596"/>
                  </a:lnTo>
                  <a:lnTo>
                    <a:pt x="1664" y="71803"/>
                  </a:lnTo>
                  <a:lnTo>
                    <a:pt x="477" y="84560"/>
                  </a:lnTo>
                  <a:lnTo>
                    <a:pt x="0" y="97379"/>
                  </a:lnTo>
                  <a:lnTo>
                    <a:pt x="736" y="109526"/>
                  </a:lnTo>
                  <a:lnTo>
                    <a:pt x="2863" y="120654"/>
                  </a:lnTo>
                  <a:lnTo>
                    <a:pt x="6258" y="130770"/>
                  </a:lnTo>
                  <a:lnTo>
                    <a:pt x="10679" y="140033"/>
                  </a:lnTo>
                  <a:lnTo>
                    <a:pt x="15880" y="148632"/>
                  </a:lnTo>
                  <a:lnTo>
                    <a:pt x="21812" y="156578"/>
                  </a:lnTo>
                  <a:lnTo>
                    <a:pt x="28617" y="163704"/>
                  </a:lnTo>
                  <a:lnTo>
                    <a:pt x="36309" y="169975"/>
                  </a:lnTo>
                  <a:lnTo>
                    <a:pt x="44930" y="175172"/>
                  </a:lnTo>
                  <a:lnTo>
                    <a:pt x="54628" y="178832"/>
                  </a:lnTo>
                  <a:lnTo>
                    <a:pt x="65368" y="180846"/>
                  </a:lnTo>
                  <a:lnTo>
                    <a:pt x="76767" y="181368"/>
                  </a:lnTo>
                  <a:lnTo>
                    <a:pt x="89508" y="180591"/>
                  </a:lnTo>
                  <a:lnTo>
                    <a:pt x="106945" y="177327"/>
                  </a:lnTo>
                  <a:lnTo>
                    <a:pt x="134798" y="169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58590" y="3495461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4" y="99262"/>
                  </a:lnTo>
                  <a:lnTo>
                    <a:pt x="178" y="118530"/>
                  </a:lnTo>
                  <a:lnTo>
                    <a:pt x="826" y="137297"/>
                  </a:lnTo>
                  <a:lnTo>
                    <a:pt x="2075" y="155178"/>
                  </a:lnTo>
                  <a:lnTo>
                    <a:pt x="3727" y="172471"/>
                  </a:lnTo>
                  <a:lnTo>
                    <a:pt x="5375" y="189921"/>
                  </a:lnTo>
                  <a:lnTo>
                    <a:pt x="6783" y="207950"/>
                  </a:lnTo>
                  <a:lnTo>
                    <a:pt x="8048" y="226164"/>
                  </a:lnTo>
                  <a:lnTo>
                    <a:pt x="9505" y="243566"/>
                  </a:lnTo>
                  <a:lnTo>
                    <a:pt x="11336" y="259659"/>
                  </a:lnTo>
                  <a:lnTo>
                    <a:pt x="13566" y="274905"/>
                  </a:lnTo>
                  <a:lnTo>
                    <a:pt x="16143" y="290430"/>
                  </a:lnTo>
                  <a:lnTo>
                    <a:pt x="18986" y="306873"/>
                  </a:lnTo>
                  <a:lnTo>
                    <a:pt x="21860" y="324207"/>
                  </a:lnTo>
                  <a:lnTo>
                    <a:pt x="24404" y="342009"/>
                  </a:lnTo>
                  <a:lnTo>
                    <a:pt x="26444" y="359932"/>
                  </a:lnTo>
                  <a:lnTo>
                    <a:pt x="27985" y="377064"/>
                  </a:lnTo>
                  <a:lnTo>
                    <a:pt x="29268" y="393549"/>
                  </a:lnTo>
                  <a:lnTo>
                    <a:pt x="30404" y="410831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74362" y="3632331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209297" y="67"/>
                  </a:lnTo>
                  <a:lnTo>
                    <a:pt x="197528" y="708"/>
                  </a:lnTo>
                  <a:lnTo>
                    <a:pt x="184628" y="2004"/>
                  </a:lnTo>
                  <a:lnTo>
                    <a:pt x="170434" y="3864"/>
                  </a:lnTo>
                  <a:lnTo>
                    <a:pt x="154809" y="6180"/>
                  </a:lnTo>
                  <a:lnTo>
                    <a:pt x="137843" y="8842"/>
                  </a:lnTo>
                  <a:lnTo>
                    <a:pt x="120088" y="11593"/>
                  </a:lnTo>
                  <a:lnTo>
                    <a:pt x="102415" y="14051"/>
                  </a:lnTo>
                  <a:lnTo>
                    <a:pt x="85325" y="16038"/>
                  </a:lnTo>
                  <a:lnTo>
                    <a:pt x="69147" y="17742"/>
                  </a:lnTo>
                  <a:lnTo>
                    <a:pt x="52436" y="19896"/>
                  </a:lnTo>
                  <a:lnTo>
                    <a:pt x="31494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53222" y="4021886"/>
              <a:ext cx="579069" cy="63172"/>
            </a:xfrm>
            <a:custGeom>
              <a:avLst/>
              <a:gdLst/>
              <a:ahLst/>
              <a:cxnLst/>
              <a:rect l="0" t="0" r="0" b="0"/>
              <a:pathLst>
                <a:path w="579069" h="63172">
                  <a:moveTo>
                    <a:pt x="579068" y="0"/>
                  </a:moveTo>
                  <a:lnTo>
                    <a:pt x="564465" y="0"/>
                  </a:lnTo>
                  <a:lnTo>
                    <a:pt x="551195" y="0"/>
                  </a:lnTo>
                  <a:lnTo>
                    <a:pt x="537998" y="4"/>
                  </a:lnTo>
                  <a:lnTo>
                    <a:pt x="524829" y="177"/>
                  </a:lnTo>
                  <a:lnTo>
                    <a:pt x="511969" y="826"/>
                  </a:lnTo>
                  <a:lnTo>
                    <a:pt x="499559" y="2074"/>
                  </a:lnTo>
                  <a:lnTo>
                    <a:pt x="487273" y="3727"/>
                  </a:lnTo>
                  <a:lnTo>
                    <a:pt x="474423" y="5375"/>
                  </a:lnTo>
                  <a:lnTo>
                    <a:pt x="460660" y="6778"/>
                  </a:lnTo>
                  <a:lnTo>
                    <a:pt x="445805" y="7871"/>
                  </a:lnTo>
                  <a:lnTo>
                    <a:pt x="429690" y="8678"/>
                  </a:lnTo>
                  <a:lnTo>
                    <a:pt x="412370" y="9261"/>
                  </a:lnTo>
                  <a:lnTo>
                    <a:pt x="394366" y="9839"/>
                  </a:lnTo>
                  <a:lnTo>
                    <a:pt x="376521" y="10767"/>
                  </a:lnTo>
                  <a:lnTo>
                    <a:pt x="359289" y="12211"/>
                  </a:lnTo>
                  <a:lnTo>
                    <a:pt x="342280" y="14166"/>
                  </a:lnTo>
                  <a:lnTo>
                    <a:pt x="324494" y="16550"/>
                  </a:lnTo>
                  <a:lnTo>
                    <a:pt x="305407" y="19266"/>
                  </a:lnTo>
                  <a:lnTo>
                    <a:pt x="284822" y="22223"/>
                  </a:lnTo>
                  <a:lnTo>
                    <a:pt x="262628" y="25355"/>
                  </a:lnTo>
                  <a:lnTo>
                    <a:pt x="238969" y="28607"/>
                  </a:lnTo>
                  <a:lnTo>
                    <a:pt x="214928" y="31941"/>
                  </a:lnTo>
                  <a:lnTo>
                    <a:pt x="192328" y="35333"/>
                  </a:lnTo>
                  <a:lnTo>
                    <a:pt x="172064" y="38759"/>
                  </a:lnTo>
                  <a:lnTo>
                    <a:pt x="154005" y="42043"/>
                  </a:lnTo>
                  <a:lnTo>
                    <a:pt x="137486" y="44869"/>
                  </a:lnTo>
                  <a:lnTo>
                    <a:pt x="121917" y="47106"/>
                  </a:lnTo>
                  <a:lnTo>
                    <a:pt x="106591" y="48947"/>
                  </a:lnTo>
                  <a:lnTo>
                    <a:pt x="90665" y="50798"/>
                  </a:lnTo>
                  <a:lnTo>
                    <a:pt x="73774" y="52893"/>
                  </a:lnTo>
                  <a:lnTo>
                    <a:pt x="56815" y="55141"/>
                  </a:lnTo>
                  <a:lnTo>
                    <a:pt x="40079" y="57435"/>
                  </a:lnTo>
                  <a:lnTo>
                    <a:pt x="22092" y="599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63917" y="3811315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1"/>
                  </a:moveTo>
                  <a:lnTo>
                    <a:pt x="104011" y="0"/>
                  </a:lnTo>
                  <a:lnTo>
                    <a:pt x="92242" y="0"/>
                  </a:lnTo>
                  <a:lnTo>
                    <a:pt x="79361" y="0"/>
                  </a:lnTo>
                  <a:lnTo>
                    <a:pt x="65747" y="0"/>
                  </a:lnTo>
                  <a:lnTo>
                    <a:pt x="50779" y="1"/>
                  </a:lnTo>
                  <a:lnTo>
                    <a:pt x="30899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4064000" y="3474404"/>
            <a:ext cx="5148436" cy="649134"/>
            <a:chOff x="4064000" y="3474404"/>
            <a:chExt cx="5148436" cy="649134"/>
          </a:xfrm>
        </p:grpSpPr>
        <p:sp>
          <p:nvSpPr>
            <p:cNvPr id="135" name="Freeform 134"/>
            <p:cNvSpPr/>
            <p:nvPr/>
          </p:nvSpPr>
          <p:spPr>
            <a:xfrm>
              <a:off x="4064000" y="3503586"/>
              <a:ext cx="200042" cy="528829"/>
            </a:xfrm>
            <a:custGeom>
              <a:avLst/>
              <a:gdLst/>
              <a:ahLst/>
              <a:cxnLst/>
              <a:rect l="0" t="0" r="0" b="0"/>
              <a:pathLst>
                <a:path w="200042" h="528829">
                  <a:moveTo>
                    <a:pt x="0" y="528828"/>
                  </a:moveTo>
                  <a:lnTo>
                    <a:pt x="66" y="517160"/>
                  </a:lnTo>
                  <a:lnTo>
                    <a:pt x="706" y="506671"/>
                  </a:lnTo>
                  <a:lnTo>
                    <a:pt x="1999" y="496365"/>
                  </a:lnTo>
                  <a:lnTo>
                    <a:pt x="3686" y="485891"/>
                  </a:lnTo>
                  <a:lnTo>
                    <a:pt x="5354" y="474899"/>
                  </a:lnTo>
                  <a:lnTo>
                    <a:pt x="6772" y="463252"/>
                  </a:lnTo>
                  <a:lnTo>
                    <a:pt x="8043" y="450825"/>
                  </a:lnTo>
                  <a:lnTo>
                    <a:pt x="9502" y="437422"/>
                  </a:lnTo>
                  <a:lnTo>
                    <a:pt x="11330" y="423038"/>
                  </a:lnTo>
                  <a:lnTo>
                    <a:pt x="13388" y="407972"/>
                  </a:lnTo>
                  <a:lnTo>
                    <a:pt x="15316" y="392713"/>
                  </a:lnTo>
                  <a:lnTo>
                    <a:pt x="16915" y="377568"/>
                  </a:lnTo>
                  <a:lnTo>
                    <a:pt x="18310" y="362806"/>
                  </a:lnTo>
                  <a:lnTo>
                    <a:pt x="19854" y="348741"/>
                  </a:lnTo>
                  <a:lnTo>
                    <a:pt x="21740" y="335457"/>
                  </a:lnTo>
                  <a:lnTo>
                    <a:pt x="23837" y="322554"/>
                  </a:lnTo>
                  <a:lnTo>
                    <a:pt x="25791" y="309277"/>
                  </a:lnTo>
                  <a:lnTo>
                    <a:pt x="27407" y="295219"/>
                  </a:lnTo>
                  <a:lnTo>
                    <a:pt x="28815" y="280164"/>
                  </a:lnTo>
                  <a:lnTo>
                    <a:pt x="30367" y="263913"/>
                  </a:lnTo>
                  <a:lnTo>
                    <a:pt x="32258" y="246493"/>
                  </a:lnTo>
                  <a:lnTo>
                    <a:pt x="34358" y="228081"/>
                  </a:lnTo>
                  <a:lnTo>
                    <a:pt x="36315" y="208899"/>
                  </a:lnTo>
                  <a:lnTo>
                    <a:pt x="37932" y="189152"/>
                  </a:lnTo>
                  <a:lnTo>
                    <a:pt x="39341" y="169164"/>
                  </a:lnTo>
                  <a:lnTo>
                    <a:pt x="40894" y="149366"/>
                  </a:lnTo>
                  <a:lnTo>
                    <a:pt x="42785" y="129977"/>
                  </a:lnTo>
                  <a:lnTo>
                    <a:pt x="44886" y="111025"/>
                  </a:lnTo>
                  <a:lnTo>
                    <a:pt x="46843" y="92452"/>
                  </a:lnTo>
                  <a:lnTo>
                    <a:pt x="48461" y="74186"/>
                  </a:lnTo>
                  <a:lnTo>
                    <a:pt x="49869" y="56478"/>
                  </a:lnTo>
                  <a:lnTo>
                    <a:pt x="51422" y="39878"/>
                  </a:lnTo>
                  <a:lnTo>
                    <a:pt x="53323" y="24626"/>
                  </a:lnTo>
                  <a:lnTo>
                    <a:pt x="55792" y="11620"/>
                  </a:lnTo>
                  <a:lnTo>
                    <a:pt x="59854" y="2981"/>
                  </a:lnTo>
                  <a:lnTo>
                    <a:pt x="65645" y="0"/>
                  </a:lnTo>
                  <a:lnTo>
                    <a:pt x="71470" y="2321"/>
                  </a:lnTo>
                  <a:lnTo>
                    <a:pt x="76768" y="8948"/>
                  </a:lnTo>
                  <a:lnTo>
                    <a:pt x="81718" y="18835"/>
                  </a:lnTo>
                  <a:lnTo>
                    <a:pt x="86749" y="31087"/>
                  </a:lnTo>
                  <a:lnTo>
                    <a:pt x="92097" y="45008"/>
                  </a:lnTo>
                  <a:lnTo>
                    <a:pt x="97487" y="59922"/>
                  </a:lnTo>
                  <a:lnTo>
                    <a:pt x="102267" y="75158"/>
                  </a:lnTo>
                  <a:lnTo>
                    <a:pt x="106112" y="90328"/>
                  </a:lnTo>
                  <a:lnTo>
                    <a:pt x="109183" y="105126"/>
                  </a:lnTo>
                  <a:lnTo>
                    <a:pt x="111934" y="119225"/>
                  </a:lnTo>
                  <a:lnTo>
                    <a:pt x="114674" y="132526"/>
                  </a:lnTo>
                  <a:lnTo>
                    <a:pt x="117531" y="145104"/>
                  </a:lnTo>
                  <a:lnTo>
                    <a:pt x="120537" y="157100"/>
                  </a:lnTo>
                  <a:lnTo>
                    <a:pt x="123675" y="168656"/>
                  </a:lnTo>
                  <a:lnTo>
                    <a:pt x="126920" y="179895"/>
                  </a:lnTo>
                  <a:lnTo>
                    <a:pt x="130245" y="190909"/>
                  </a:lnTo>
                  <a:lnTo>
                    <a:pt x="133623" y="201772"/>
                  </a:lnTo>
                  <a:lnTo>
                    <a:pt x="136873" y="212697"/>
                  </a:lnTo>
                  <a:lnTo>
                    <a:pt x="139675" y="224024"/>
                  </a:lnTo>
                  <a:lnTo>
                    <a:pt x="141896" y="235902"/>
                  </a:lnTo>
                  <a:lnTo>
                    <a:pt x="143726" y="248150"/>
                  </a:lnTo>
                  <a:lnTo>
                    <a:pt x="145569" y="260372"/>
                  </a:lnTo>
                  <a:lnTo>
                    <a:pt x="147664" y="272333"/>
                  </a:lnTo>
                  <a:lnTo>
                    <a:pt x="150073" y="283975"/>
                  </a:lnTo>
                  <a:lnTo>
                    <a:pt x="152768" y="295325"/>
                  </a:lnTo>
                  <a:lnTo>
                    <a:pt x="155697" y="306440"/>
                  </a:lnTo>
                  <a:lnTo>
                    <a:pt x="158799" y="317379"/>
                  </a:lnTo>
                  <a:lnTo>
                    <a:pt x="162027" y="328192"/>
                  </a:lnTo>
                  <a:lnTo>
                    <a:pt x="165344" y="338923"/>
                  </a:lnTo>
                  <a:lnTo>
                    <a:pt x="168723" y="349929"/>
                  </a:lnTo>
                  <a:lnTo>
                    <a:pt x="172145" y="361842"/>
                  </a:lnTo>
                  <a:lnTo>
                    <a:pt x="175590" y="374933"/>
                  </a:lnTo>
                  <a:lnTo>
                    <a:pt x="178887" y="388980"/>
                  </a:lnTo>
                  <a:lnTo>
                    <a:pt x="181722" y="403480"/>
                  </a:lnTo>
                  <a:lnTo>
                    <a:pt x="183965" y="418080"/>
                  </a:lnTo>
                  <a:lnTo>
                    <a:pt x="185809" y="432459"/>
                  </a:lnTo>
                  <a:lnTo>
                    <a:pt x="187663" y="446260"/>
                  </a:lnTo>
                  <a:lnTo>
                    <a:pt x="189760" y="459339"/>
                  </a:lnTo>
                  <a:lnTo>
                    <a:pt x="192009" y="471296"/>
                  </a:lnTo>
                  <a:lnTo>
                    <a:pt x="194304" y="482550"/>
                  </a:lnTo>
                  <a:lnTo>
                    <a:pt x="196847" y="494088"/>
                  </a:lnTo>
                  <a:lnTo>
                    <a:pt x="200041" y="507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095585" y="387448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079" y="67"/>
                  </a:lnTo>
                  <a:lnTo>
                    <a:pt x="92950" y="707"/>
                  </a:lnTo>
                  <a:lnTo>
                    <a:pt x="81356" y="2003"/>
                  </a:lnTo>
                  <a:lnTo>
                    <a:pt x="69368" y="3863"/>
                  </a:lnTo>
                  <a:lnTo>
                    <a:pt x="57356" y="6180"/>
                  </a:lnTo>
                  <a:lnTo>
                    <a:pt x="45566" y="8841"/>
                  </a:lnTo>
                  <a:lnTo>
                    <a:pt x="34519" y="11603"/>
                  </a:lnTo>
                  <a:lnTo>
                    <a:pt x="23996" y="14362"/>
                  </a:lnTo>
                  <a:lnTo>
                    <a:pt x="13072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297038" y="3719728"/>
              <a:ext cx="188103" cy="260045"/>
            </a:xfrm>
            <a:custGeom>
              <a:avLst/>
              <a:gdLst/>
              <a:ahLst/>
              <a:cxnLst/>
              <a:rect l="0" t="0" r="0" b="0"/>
              <a:pathLst>
                <a:path w="188103" h="260045">
                  <a:moveTo>
                    <a:pt x="9117" y="112645"/>
                  </a:moveTo>
                  <a:lnTo>
                    <a:pt x="9184" y="124313"/>
                  </a:lnTo>
                  <a:lnTo>
                    <a:pt x="9825" y="134801"/>
                  </a:lnTo>
                  <a:lnTo>
                    <a:pt x="11121" y="145103"/>
                  </a:lnTo>
                  <a:lnTo>
                    <a:pt x="12981" y="155404"/>
                  </a:lnTo>
                  <a:lnTo>
                    <a:pt x="15297" y="165748"/>
                  </a:lnTo>
                  <a:lnTo>
                    <a:pt x="17964" y="176138"/>
                  </a:lnTo>
                  <a:lnTo>
                    <a:pt x="20887" y="186566"/>
                  </a:lnTo>
                  <a:lnTo>
                    <a:pt x="23994" y="197024"/>
                  </a:lnTo>
                  <a:lnTo>
                    <a:pt x="27225" y="207508"/>
                  </a:lnTo>
                  <a:lnTo>
                    <a:pt x="30376" y="218177"/>
                  </a:lnTo>
                  <a:lnTo>
                    <a:pt x="33112" y="229331"/>
                  </a:lnTo>
                  <a:lnTo>
                    <a:pt x="35256" y="241024"/>
                  </a:lnTo>
                  <a:lnTo>
                    <a:pt x="35817" y="250612"/>
                  </a:lnTo>
                  <a:lnTo>
                    <a:pt x="34188" y="254230"/>
                  </a:lnTo>
                  <a:lnTo>
                    <a:pt x="31641" y="252056"/>
                  </a:lnTo>
                  <a:lnTo>
                    <a:pt x="28751" y="245890"/>
                  </a:lnTo>
                  <a:lnTo>
                    <a:pt x="25675" y="237469"/>
                  </a:lnTo>
                  <a:lnTo>
                    <a:pt x="22473" y="227904"/>
                  </a:lnTo>
                  <a:lnTo>
                    <a:pt x="19179" y="217789"/>
                  </a:lnTo>
                  <a:lnTo>
                    <a:pt x="15820" y="207420"/>
                  </a:lnTo>
                  <a:lnTo>
                    <a:pt x="12417" y="196937"/>
                  </a:lnTo>
                  <a:lnTo>
                    <a:pt x="9151" y="186240"/>
                  </a:lnTo>
                  <a:lnTo>
                    <a:pt x="6337" y="175052"/>
                  </a:lnTo>
                  <a:lnTo>
                    <a:pt x="4112" y="163252"/>
                  </a:lnTo>
                  <a:lnTo>
                    <a:pt x="2450" y="150712"/>
                  </a:lnTo>
                  <a:lnTo>
                    <a:pt x="1251" y="137229"/>
                  </a:lnTo>
                  <a:lnTo>
                    <a:pt x="412" y="122792"/>
                  </a:lnTo>
                  <a:lnTo>
                    <a:pt x="0" y="107860"/>
                  </a:lnTo>
                  <a:lnTo>
                    <a:pt x="248" y="93224"/>
                  </a:lnTo>
                  <a:lnTo>
                    <a:pt x="1233" y="79309"/>
                  </a:lnTo>
                  <a:lnTo>
                    <a:pt x="3047" y="66188"/>
                  </a:lnTo>
                  <a:lnTo>
                    <a:pt x="5867" y="53763"/>
                  </a:lnTo>
                  <a:lnTo>
                    <a:pt x="9698" y="41895"/>
                  </a:lnTo>
                  <a:lnTo>
                    <a:pt x="14558" y="30772"/>
                  </a:lnTo>
                  <a:lnTo>
                    <a:pt x="20570" y="20893"/>
                  </a:lnTo>
                  <a:lnTo>
                    <a:pt x="27689" y="12443"/>
                  </a:lnTo>
                  <a:lnTo>
                    <a:pt x="35739" y="5785"/>
                  </a:lnTo>
                  <a:lnTo>
                    <a:pt x="44513" y="1593"/>
                  </a:lnTo>
                  <a:lnTo>
                    <a:pt x="53816" y="0"/>
                  </a:lnTo>
                  <a:lnTo>
                    <a:pt x="63333" y="694"/>
                  </a:lnTo>
                  <a:lnTo>
                    <a:pt x="72642" y="3203"/>
                  </a:lnTo>
                  <a:lnTo>
                    <a:pt x="81530" y="7074"/>
                  </a:lnTo>
                  <a:lnTo>
                    <a:pt x="89972" y="12093"/>
                  </a:lnTo>
                  <a:lnTo>
                    <a:pt x="98028" y="18276"/>
                  </a:lnTo>
                  <a:lnTo>
                    <a:pt x="105783" y="25541"/>
                  </a:lnTo>
                  <a:lnTo>
                    <a:pt x="113314" y="33706"/>
                  </a:lnTo>
                  <a:lnTo>
                    <a:pt x="120685" y="42564"/>
                  </a:lnTo>
                  <a:lnTo>
                    <a:pt x="127940" y="51932"/>
                  </a:lnTo>
                  <a:lnTo>
                    <a:pt x="134949" y="61664"/>
                  </a:lnTo>
                  <a:lnTo>
                    <a:pt x="141429" y="71649"/>
                  </a:lnTo>
                  <a:lnTo>
                    <a:pt x="147264" y="81815"/>
                  </a:lnTo>
                  <a:lnTo>
                    <a:pt x="152334" y="92269"/>
                  </a:lnTo>
                  <a:lnTo>
                    <a:pt x="156442" y="103279"/>
                  </a:lnTo>
                  <a:lnTo>
                    <a:pt x="159578" y="114944"/>
                  </a:lnTo>
                  <a:lnTo>
                    <a:pt x="162041" y="127051"/>
                  </a:lnTo>
                  <a:lnTo>
                    <a:pt x="164317" y="139177"/>
                  </a:lnTo>
                  <a:lnTo>
                    <a:pt x="166701" y="151080"/>
                  </a:lnTo>
                  <a:lnTo>
                    <a:pt x="169136" y="162852"/>
                  </a:lnTo>
                  <a:lnTo>
                    <a:pt x="171317" y="174822"/>
                  </a:lnTo>
                  <a:lnTo>
                    <a:pt x="173086" y="187162"/>
                  </a:lnTo>
                  <a:lnTo>
                    <a:pt x="174628" y="199673"/>
                  </a:lnTo>
                  <a:lnTo>
                    <a:pt x="176649" y="213296"/>
                  </a:lnTo>
                  <a:lnTo>
                    <a:pt x="180441" y="231468"/>
                  </a:lnTo>
                  <a:lnTo>
                    <a:pt x="188102" y="260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76560" y="3749763"/>
              <a:ext cx="219192" cy="261324"/>
            </a:xfrm>
            <a:custGeom>
              <a:avLst/>
              <a:gdLst/>
              <a:ahLst/>
              <a:cxnLst/>
              <a:rect l="0" t="0" r="0" b="0"/>
              <a:pathLst>
                <a:path w="219192" h="261324">
                  <a:moveTo>
                    <a:pt x="145492" y="145781"/>
                  </a:moveTo>
                  <a:lnTo>
                    <a:pt x="148291" y="136979"/>
                  </a:lnTo>
                  <a:lnTo>
                    <a:pt x="149793" y="128633"/>
                  </a:lnTo>
                  <a:lnTo>
                    <a:pt x="150100" y="119934"/>
                  </a:lnTo>
                  <a:lnTo>
                    <a:pt x="149420" y="110813"/>
                  </a:lnTo>
                  <a:lnTo>
                    <a:pt x="147952" y="101318"/>
                  </a:lnTo>
                  <a:lnTo>
                    <a:pt x="145879" y="91526"/>
                  </a:lnTo>
                  <a:lnTo>
                    <a:pt x="143197" y="81512"/>
                  </a:lnTo>
                  <a:lnTo>
                    <a:pt x="139725" y="71338"/>
                  </a:lnTo>
                  <a:lnTo>
                    <a:pt x="135430" y="61056"/>
                  </a:lnTo>
                  <a:lnTo>
                    <a:pt x="130412" y="50865"/>
                  </a:lnTo>
                  <a:lnTo>
                    <a:pt x="124819" y="41096"/>
                  </a:lnTo>
                  <a:lnTo>
                    <a:pt x="118792" y="31900"/>
                  </a:lnTo>
                  <a:lnTo>
                    <a:pt x="112288" y="23419"/>
                  </a:lnTo>
                  <a:lnTo>
                    <a:pt x="105089" y="15869"/>
                  </a:lnTo>
                  <a:lnTo>
                    <a:pt x="97136" y="9287"/>
                  </a:lnTo>
                  <a:lnTo>
                    <a:pt x="88506" y="4035"/>
                  </a:lnTo>
                  <a:lnTo>
                    <a:pt x="79336" y="863"/>
                  </a:lnTo>
                  <a:lnTo>
                    <a:pt x="69763" y="0"/>
                  </a:lnTo>
                  <a:lnTo>
                    <a:pt x="60063" y="1540"/>
                  </a:lnTo>
                  <a:lnTo>
                    <a:pt x="50632" y="5689"/>
                  </a:lnTo>
                  <a:lnTo>
                    <a:pt x="41665" y="12291"/>
                  </a:lnTo>
                  <a:lnTo>
                    <a:pt x="33341" y="20774"/>
                  </a:lnTo>
                  <a:lnTo>
                    <a:pt x="25895" y="30360"/>
                  </a:lnTo>
                  <a:lnTo>
                    <a:pt x="19374" y="40507"/>
                  </a:lnTo>
                  <a:lnTo>
                    <a:pt x="13824" y="51078"/>
                  </a:lnTo>
                  <a:lnTo>
                    <a:pt x="9386" y="62233"/>
                  </a:lnTo>
                  <a:lnTo>
                    <a:pt x="6029" y="74031"/>
                  </a:lnTo>
                  <a:lnTo>
                    <a:pt x="3586" y="86413"/>
                  </a:lnTo>
                  <a:lnTo>
                    <a:pt x="1855" y="99264"/>
                  </a:lnTo>
                  <a:lnTo>
                    <a:pt x="656" y="112470"/>
                  </a:lnTo>
                  <a:lnTo>
                    <a:pt x="0" y="125933"/>
                  </a:lnTo>
                  <a:lnTo>
                    <a:pt x="84" y="139578"/>
                  </a:lnTo>
                  <a:lnTo>
                    <a:pt x="954" y="153344"/>
                  </a:lnTo>
                  <a:lnTo>
                    <a:pt x="2522" y="167028"/>
                  </a:lnTo>
                  <a:lnTo>
                    <a:pt x="4645" y="180297"/>
                  </a:lnTo>
                  <a:lnTo>
                    <a:pt x="7185" y="193000"/>
                  </a:lnTo>
                  <a:lnTo>
                    <a:pt x="10025" y="205158"/>
                  </a:lnTo>
                  <a:lnTo>
                    <a:pt x="13077" y="216862"/>
                  </a:lnTo>
                  <a:lnTo>
                    <a:pt x="16290" y="228206"/>
                  </a:lnTo>
                  <a:lnTo>
                    <a:pt x="20108" y="238791"/>
                  </a:lnTo>
                  <a:lnTo>
                    <a:pt x="25422" y="247769"/>
                  </a:lnTo>
                  <a:lnTo>
                    <a:pt x="32587" y="254792"/>
                  </a:lnTo>
                  <a:lnTo>
                    <a:pt x="41164" y="259507"/>
                  </a:lnTo>
                  <a:lnTo>
                    <a:pt x="50224" y="261323"/>
                  </a:lnTo>
                  <a:lnTo>
                    <a:pt x="59162" y="260201"/>
                  </a:lnTo>
                  <a:lnTo>
                    <a:pt x="67584" y="256380"/>
                  </a:lnTo>
                  <a:lnTo>
                    <a:pt x="75153" y="250094"/>
                  </a:lnTo>
                  <a:lnTo>
                    <a:pt x="81791" y="241729"/>
                  </a:lnTo>
                  <a:lnTo>
                    <a:pt x="87602" y="231896"/>
                  </a:lnTo>
                  <a:lnTo>
                    <a:pt x="92755" y="221322"/>
                  </a:lnTo>
                  <a:lnTo>
                    <a:pt x="97414" y="210477"/>
                  </a:lnTo>
                  <a:lnTo>
                    <a:pt x="101715" y="199589"/>
                  </a:lnTo>
                  <a:lnTo>
                    <a:pt x="105766" y="188746"/>
                  </a:lnTo>
                  <a:lnTo>
                    <a:pt x="109638" y="177960"/>
                  </a:lnTo>
                  <a:lnTo>
                    <a:pt x="113223" y="166903"/>
                  </a:lnTo>
                  <a:lnTo>
                    <a:pt x="116251" y="154947"/>
                  </a:lnTo>
                  <a:lnTo>
                    <a:pt x="118624" y="141856"/>
                  </a:lnTo>
                  <a:lnTo>
                    <a:pt x="120578" y="129037"/>
                  </a:lnTo>
                  <a:lnTo>
                    <a:pt x="123314" y="120579"/>
                  </a:lnTo>
                  <a:lnTo>
                    <a:pt x="127318" y="119196"/>
                  </a:lnTo>
                  <a:lnTo>
                    <a:pt x="131352" y="123673"/>
                  </a:lnTo>
                  <a:lnTo>
                    <a:pt x="135116" y="132001"/>
                  </a:lnTo>
                  <a:lnTo>
                    <a:pt x="138699" y="142263"/>
                  </a:lnTo>
                  <a:lnTo>
                    <a:pt x="142206" y="153268"/>
                  </a:lnTo>
                  <a:lnTo>
                    <a:pt x="146022" y="164120"/>
                  </a:lnTo>
                  <a:lnTo>
                    <a:pt x="150786" y="173970"/>
                  </a:lnTo>
                  <a:lnTo>
                    <a:pt x="156765" y="182481"/>
                  </a:lnTo>
                  <a:lnTo>
                    <a:pt x="163897" y="189387"/>
                  </a:lnTo>
                  <a:lnTo>
                    <a:pt x="171979" y="194296"/>
                  </a:lnTo>
                  <a:lnTo>
                    <a:pt x="180772" y="197197"/>
                  </a:lnTo>
                  <a:lnTo>
                    <a:pt x="189624" y="198339"/>
                  </a:lnTo>
                  <a:lnTo>
                    <a:pt x="198350" y="198054"/>
                  </a:lnTo>
                  <a:lnTo>
                    <a:pt x="207713" y="195202"/>
                  </a:lnTo>
                  <a:lnTo>
                    <a:pt x="219191" y="187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10699" y="3738881"/>
              <a:ext cx="153509" cy="228360"/>
            </a:xfrm>
            <a:custGeom>
              <a:avLst/>
              <a:gdLst/>
              <a:ahLst/>
              <a:cxnLst/>
              <a:rect l="0" t="0" r="0" b="0"/>
              <a:pathLst>
                <a:path w="153509" h="228360">
                  <a:moveTo>
                    <a:pt x="121922" y="30321"/>
                  </a:moveTo>
                  <a:lnTo>
                    <a:pt x="118854" y="21653"/>
                  </a:lnTo>
                  <a:lnTo>
                    <a:pt x="114792" y="14587"/>
                  </a:lnTo>
                  <a:lnTo>
                    <a:pt x="109300" y="8496"/>
                  </a:lnTo>
                  <a:lnTo>
                    <a:pt x="102539" y="3612"/>
                  </a:lnTo>
                  <a:lnTo>
                    <a:pt x="94742" y="695"/>
                  </a:lnTo>
                  <a:lnTo>
                    <a:pt x="86149" y="0"/>
                  </a:lnTo>
                  <a:lnTo>
                    <a:pt x="77137" y="1483"/>
                  </a:lnTo>
                  <a:lnTo>
                    <a:pt x="68180" y="5061"/>
                  </a:lnTo>
                  <a:lnTo>
                    <a:pt x="59533" y="10467"/>
                  </a:lnTo>
                  <a:lnTo>
                    <a:pt x="51256" y="17331"/>
                  </a:lnTo>
                  <a:lnTo>
                    <a:pt x="43312" y="25292"/>
                  </a:lnTo>
                  <a:lnTo>
                    <a:pt x="35637" y="34047"/>
                  </a:lnTo>
                  <a:lnTo>
                    <a:pt x="28329" y="43363"/>
                  </a:lnTo>
                  <a:lnTo>
                    <a:pt x="21640" y="53068"/>
                  </a:lnTo>
                  <a:lnTo>
                    <a:pt x="15661" y="63050"/>
                  </a:lnTo>
                  <a:lnTo>
                    <a:pt x="10494" y="73549"/>
                  </a:lnTo>
                  <a:lnTo>
                    <a:pt x="6320" y="85122"/>
                  </a:lnTo>
                  <a:lnTo>
                    <a:pt x="3147" y="97980"/>
                  </a:lnTo>
                  <a:lnTo>
                    <a:pt x="1000" y="111701"/>
                  </a:lnTo>
                  <a:lnTo>
                    <a:pt x="0" y="125451"/>
                  </a:lnTo>
                  <a:lnTo>
                    <a:pt x="109" y="138735"/>
                  </a:lnTo>
                  <a:lnTo>
                    <a:pt x="1317" y="151415"/>
                  </a:lnTo>
                  <a:lnTo>
                    <a:pt x="3722" y="163537"/>
                  </a:lnTo>
                  <a:lnTo>
                    <a:pt x="7265" y="175202"/>
                  </a:lnTo>
                  <a:lnTo>
                    <a:pt x="11763" y="186358"/>
                  </a:lnTo>
                  <a:lnTo>
                    <a:pt x="16998" y="196790"/>
                  </a:lnTo>
                  <a:lnTo>
                    <a:pt x="22785" y="206430"/>
                  </a:lnTo>
                  <a:lnTo>
                    <a:pt x="29298" y="214871"/>
                  </a:lnTo>
                  <a:lnTo>
                    <a:pt x="37034" y="221331"/>
                  </a:lnTo>
                  <a:lnTo>
                    <a:pt x="46162" y="225560"/>
                  </a:lnTo>
                  <a:lnTo>
                    <a:pt x="56393" y="227772"/>
                  </a:lnTo>
                  <a:lnTo>
                    <a:pt x="67179" y="228359"/>
                  </a:lnTo>
                  <a:lnTo>
                    <a:pt x="78132" y="227716"/>
                  </a:lnTo>
                  <a:lnTo>
                    <a:pt x="88910" y="226017"/>
                  </a:lnTo>
                  <a:lnTo>
                    <a:pt x="99140" y="223216"/>
                  </a:lnTo>
                  <a:lnTo>
                    <a:pt x="108677" y="219378"/>
                  </a:lnTo>
                  <a:lnTo>
                    <a:pt x="117459" y="214790"/>
                  </a:lnTo>
                  <a:lnTo>
                    <a:pt x="126368" y="209324"/>
                  </a:lnTo>
                  <a:lnTo>
                    <a:pt x="137303" y="201385"/>
                  </a:lnTo>
                  <a:lnTo>
                    <a:pt x="153508" y="188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69492" y="3495461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97"/>
                  </a:lnTo>
                  <a:lnTo>
                    <a:pt x="0" y="93500"/>
                  </a:lnTo>
                  <a:lnTo>
                    <a:pt x="0" y="111658"/>
                  </a:lnTo>
                  <a:lnTo>
                    <a:pt x="5" y="130676"/>
                  </a:lnTo>
                  <a:lnTo>
                    <a:pt x="177" y="149987"/>
                  </a:lnTo>
                  <a:lnTo>
                    <a:pt x="826" y="168789"/>
                  </a:lnTo>
                  <a:lnTo>
                    <a:pt x="2075" y="186698"/>
                  </a:lnTo>
                  <a:lnTo>
                    <a:pt x="3727" y="204011"/>
                  </a:lnTo>
                  <a:lnTo>
                    <a:pt x="5375" y="221476"/>
                  </a:lnTo>
                  <a:lnTo>
                    <a:pt x="6778" y="239529"/>
                  </a:lnTo>
                  <a:lnTo>
                    <a:pt x="7871" y="258267"/>
                  </a:lnTo>
                  <a:lnTo>
                    <a:pt x="8679" y="277619"/>
                  </a:lnTo>
                  <a:lnTo>
                    <a:pt x="9257" y="297451"/>
                  </a:lnTo>
                  <a:lnTo>
                    <a:pt x="9662" y="317313"/>
                  </a:lnTo>
                  <a:lnTo>
                    <a:pt x="9942" y="336487"/>
                  </a:lnTo>
                  <a:lnTo>
                    <a:pt x="10133" y="354620"/>
                  </a:lnTo>
                  <a:lnTo>
                    <a:pt x="10263" y="371118"/>
                  </a:lnTo>
                  <a:lnTo>
                    <a:pt x="10364" y="386602"/>
                  </a:lnTo>
                  <a:lnTo>
                    <a:pt x="10448" y="402424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053679" y="3653388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9825" y="1"/>
                  </a:lnTo>
                  <a:lnTo>
                    <a:pt x="208056" y="1"/>
                  </a:lnTo>
                  <a:lnTo>
                    <a:pt x="195156" y="1"/>
                  </a:lnTo>
                  <a:lnTo>
                    <a:pt x="180962" y="1"/>
                  </a:lnTo>
                  <a:lnTo>
                    <a:pt x="165337" y="1"/>
                  </a:lnTo>
                  <a:lnTo>
                    <a:pt x="148375" y="5"/>
                  </a:lnTo>
                  <a:lnTo>
                    <a:pt x="130792" y="178"/>
                  </a:lnTo>
                  <a:lnTo>
                    <a:pt x="113769" y="826"/>
                  </a:lnTo>
                  <a:lnTo>
                    <a:pt x="97917" y="2074"/>
                  </a:lnTo>
                  <a:lnTo>
                    <a:pt x="83160" y="3727"/>
                  </a:lnTo>
                  <a:lnTo>
                    <a:pt x="69022" y="5376"/>
                  </a:lnTo>
                  <a:lnTo>
                    <a:pt x="55157" y="6778"/>
                  </a:lnTo>
                  <a:lnTo>
                    <a:pt x="41983" y="7874"/>
                  </a:lnTo>
                  <a:lnTo>
                    <a:pt x="29313" y="8802"/>
                  </a:lnTo>
                  <a:lnTo>
                    <a:pt x="16028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277490" y="3716559"/>
              <a:ext cx="119971" cy="228053"/>
            </a:xfrm>
            <a:custGeom>
              <a:avLst/>
              <a:gdLst/>
              <a:ahLst/>
              <a:cxnLst/>
              <a:rect l="0" t="0" r="0" b="0"/>
              <a:pathLst>
                <a:path w="119971" h="228053">
                  <a:moveTo>
                    <a:pt x="7816" y="52643"/>
                  </a:moveTo>
                  <a:lnTo>
                    <a:pt x="4949" y="61578"/>
                  </a:lnTo>
                  <a:lnTo>
                    <a:pt x="2807" y="71205"/>
                  </a:lnTo>
                  <a:lnTo>
                    <a:pt x="1208" y="82493"/>
                  </a:lnTo>
                  <a:lnTo>
                    <a:pt x="201" y="95160"/>
                  </a:lnTo>
                  <a:lnTo>
                    <a:pt x="0" y="108640"/>
                  </a:lnTo>
                  <a:lnTo>
                    <a:pt x="652" y="122512"/>
                  </a:lnTo>
                  <a:lnTo>
                    <a:pt x="1890" y="136548"/>
                  </a:lnTo>
                  <a:lnTo>
                    <a:pt x="3254" y="150639"/>
                  </a:lnTo>
                  <a:lnTo>
                    <a:pt x="4472" y="164731"/>
                  </a:lnTo>
                  <a:lnTo>
                    <a:pt x="5780" y="178479"/>
                  </a:lnTo>
                  <a:lnTo>
                    <a:pt x="7796" y="191264"/>
                  </a:lnTo>
                  <a:lnTo>
                    <a:pt x="10826" y="202815"/>
                  </a:lnTo>
                  <a:lnTo>
                    <a:pt x="15015" y="212707"/>
                  </a:lnTo>
                  <a:lnTo>
                    <a:pt x="20509" y="220223"/>
                  </a:lnTo>
                  <a:lnTo>
                    <a:pt x="27248" y="225196"/>
                  </a:lnTo>
                  <a:lnTo>
                    <a:pt x="35028" y="227756"/>
                  </a:lnTo>
                  <a:lnTo>
                    <a:pt x="43613" y="228052"/>
                  </a:lnTo>
                  <a:lnTo>
                    <a:pt x="52781" y="226399"/>
                  </a:lnTo>
                  <a:lnTo>
                    <a:pt x="62037" y="223040"/>
                  </a:lnTo>
                  <a:lnTo>
                    <a:pt x="70637" y="218053"/>
                  </a:lnTo>
                  <a:lnTo>
                    <a:pt x="78232" y="211625"/>
                  </a:lnTo>
                  <a:lnTo>
                    <a:pt x="84821" y="203872"/>
                  </a:lnTo>
                  <a:lnTo>
                    <a:pt x="90562" y="194766"/>
                  </a:lnTo>
                  <a:lnTo>
                    <a:pt x="95648" y="184417"/>
                  </a:lnTo>
                  <a:lnTo>
                    <a:pt x="100253" y="173043"/>
                  </a:lnTo>
                  <a:lnTo>
                    <a:pt x="104514" y="160884"/>
                  </a:lnTo>
                  <a:lnTo>
                    <a:pt x="108532" y="148146"/>
                  </a:lnTo>
                  <a:lnTo>
                    <a:pt x="112215" y="134830"/>
                  </a:lnTo>
                  <a:lnTo>
                    <a:pt x="115309" y="120753"/>
                  </a:lnTo>
                  <a:lnTo>
                    <a:pt x="117718" y="105879"/>
                  </a:lnTo>
                  <a:lnTo>
                    <a:pt x="119334" y="90465"/>
                  </a:lnTo>
                  <a:lnTo>
                    <a:pt x="119970" y="74965"/>
                  </a:lnTo>
                  <a:lnTo>
                    <a:pt x="119622" y="59668"/>
                  </a:lnTo>
                  <a:lnTo>
                    <a:pt x="118584" y="45261"/>
                  </a:lnTo>
                  <a:lnTo>
                    <a:pt x="117252" y="31499"/>
                  </a:lnTo>
                  <a:lnTo>
                    <a:pt x="115509" y="17177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467928" y="3753676"/>
              <a:ext cx="154290" cy="222251"/>
            </a:xfrm>
            <a:custGeom>
              <a:avLst/>
              <a:gdLst/>
              <a:ahLst/>
              <a:cxnLst/>
              <a:rect l="0" t="0" r="0" b="0"/>
              <a:pathLst>
                <a:path w="154290" h="222251">
                  <a:moveTo>
                    <a:pt x="91118" y="99754"/>
                  </a:moveTo>
                  <a:lnTo>
                    <a:pt x="91051" y="85219"/>
                  </a:lnTo>
                  <a:lnTo>
                    <a:pt x="90411" y="72588"/>
                  </a:lnTo>
                  <a:lnTo>
                    <a:pt x="89110" y="60683"/>
                  </a:lnTo>
                  <a:lnTo>
                    <a:pt x="87077" y="49201"/>
                  </a:lnTo>
                  <a:lnTo>
                    <a:pt x="84112" y="38010"/>
                  </a:lnTo>
                  <a:lnTo>
                    <a:pt x="80188" y="27040"/>
                  </a:lnTo>
                  <a:lnTo>
                    <a:pt x="75266" y="16889"/>
                  </a:lnTo>
                  <a:lnTo>
                    <a:pt x="69215" y="8740"/>
                  </a:lnTo>
                  <a:lnTo>
                    <a:pt x="62079" y="3089"/>
                  </a:lnTo>
                  <a:lnTo>
                    <a:pt x="54357" y="111"/>
                  </a:lnTo>
                  <a:lnTo>
                    <a:pt x="46868" y="0"/>
                  </a:lnTo>
                  <a:lnTo>
                    <a:pt x="40059" y="2558"/>
                  </a:lnTo>
                  <a:lnTo>
                    <a:pt x="34016" y="7324"/>
                  </a:lnTo>
                  <a:lnTo>
                    <a:pt x="28648" y="13787"/>
                  </a:lnTo>
                  <a:lnTo>
                    <a:pt x="23817" y="21498"/>
                  </a:lnTo>
                  <a:lnTo>
                    <a:pt x="19385" y="30264"/>
                  </a:lnTo>
                  <a:lnTo>
                    <a:pt x="15240" y="40123"/>
                  </a:lnTo>
                  <a:lnTo>
                    <a:pt x="11301" y="51013"/>
                  </a:lnTo>
                  <a:lnTo>
                    <a:pt x="7670" y="62766"/>
                  </a:lnTo>
                  <a:lnTo>
                    <a:pt x="4610" y="75186"/>
                  </a:lnTo>
                  <a:lnTo>
                    <a:pt x="2226" y="88105"/>
                  </a:lnTo>
                  <a:lnTo>
                    <a:pt x="624" y="101543"/>
                  </a:lnTo>
                  <a:lnTo>
                    <a:pt x="0" y="115702"/>
                  </a:lnTo>
                  <a:lnTo>
                    <a:pt x="359" y="130629"/>
                  </a:lnTo>
                  <a:lnTo>
                    <a:pt x="1567" y="145906"/>
                  </a:lnTo>
                  <a:lnTo>
                    <a:pt x="3441" y="160783"/>
                  </a:lnTo>
                  <a:lnTo>
                    <a:pt x="5818" y="174852"/>
                  </a:lnTo>
                  <a:lnTo>
                    <a:pt x="8888" y="187740"/>
                  </a:lnTo>
                  <a:lnTo>
                    <a:pt x="13159" y="198944"/>
                  </a:lnTo>
                  <a:lnTo>
                    <a:pt x="18806" y="208351"/>
                  </a:lnTo>
                  <a:lnTo>
                    <a:pt x="25549" y="215685"/>
                  </a:lnTo>
                  <a:lnTo>
                    <a:pt x="32839" y="220345"/>
                  </a:lnTo>
                  <a:lnTo>
                    <a:pt x="40297" y="222250"/>
                  </a:lnTo>
                  <a:lnTo>
                    <a:pt x="47743" y="221429"/>
                  </a:lnTo>
                  <a:lnTo>
                    <a:pt x="55115" y="217771"/>
                  </a:lnTo>
                  <a:lnTo>
                    <a:pt x="62400" y="211501"/>
                  </a:lnTo>
                  <a:lnTo>
                    <a:pt x="69442" y="203244"/>
                  </a:lnTo>
                  <a:lnTo>
                    <a:pt x="75952" y="193810"/>
                  </a:lnTo>
                  <a:lnTo>
                    <a:pt x="81811" y="183765"/>
                  </a:lnTo>
                  <a:lnTo>
                    <a:pt x="86898" y="173261"/>
                  </a:lnTo>
                  <a:lnTo>
                    <a:pt x="91017" y="162153"/>
                  </a:lnTo>
                  <a:lnTo>
                    <a:pt x="94158" y="150384"/>
                  </a:lnTo>
                  <a:lnTo>
                    <a:pt x="96454" y="138024"/>
                  </a:lnTo>
                  <a:lnTo>
                    <a:pt x="98086" y="125186"/>
                  </a:lnTo>
                  <a:lnTo>
                    <a:pt x="99212" y="112020"/>
                  </a:lnTo>
                  <a:lnTo>
                    <a:pt x="99569" y="99773"/>
                  </a:lnTo>
                  <a:lnTo>
                    <a:pt x="98780" y="91924"/>
                  </a:lnTo>
                  <a:lnTo>
                    <a:pt x="97628" y="90338"/>
                  </a:lnTo>
                  <a:lnTo>
                    <a:pt x="97219" y="93144"/>
                  </a:lnTo>
                  <a:lnTo>
                    <a:pt x="97791" y="98699"/>
                  </a:lnTo>
                  <a:lnTo>
                    <a:pt x="99201" y="105993"/>
                  </a:lnTo>
                  <a:lnTo>
                    <a:pt x="101247" y="114404"/>
                  </a:lnTo>
                  <a:lnTo>
                    <a:pt x="103749" y="123541"/>
                  </a:lnTo>
                  <a:lnTo>
                    <a:pt x="106572" y="133150"/>
                  </a:lnTo>
                  <a:lnTo>
                    <a:pt x="109626" y="143061"/>
                  </a:lnTo>
                  <a:lnTo>
                    <a:pt x="113167" y="152840"/>
                  </a:lnTo>
                  <a:lnTo>
                    <a:pt x="117762" y="161805"/>
                  </a:lnTo>
                  <a:lnTo>
                    <a:pt x="123624" y="169644"/>
                  </a:lnTo>
                  <a:lnTo>
                    <a:pt x="130200" y="176250"/>
                  </a:lnTo>
                  <a:lnTo>
                    <a:pt x="137005" y="182179"/>
                  </a:lnTo>
                  <a:lnTo>
                    <a:pt x="144638" y="187950"/>
                  </a:lnTo>
                  <a:lnTo>
                    <a:pt x="154289" y="194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685389" y="3474404"/>
              <a:ext cx="21057" cy="452726"/>
            </a:xfrm>
            <a:custGeom>
              <a:avLst/>
              <a:gdLst/>
              <a:ahLst/>
              <a:cxnLst/>
              <a:rect l="0" t="0" r="0" b="0"/>
              <a:pathLst>
                <a:path w="21057" h="452726">
                  <a:moveTo>
                    <a:pt x="0" y="0"/>
                  </a:moveTo>
                  <a:lnTo>
                    <a:pt x="0" y="14669"/>
                  </a:lnTo>
                  <a:lnTo>
                    <a:pt x="0" y="28579"/>
                  </a:lnTo>
                  <a:lnTo>
                    <a:pt x="4" y="43068"/>
                  </a:lnTo>
                  <a:lnTo>
                    <a:pt x="177" y="57924"/>
                  </a:lnTo>
                  <a:lnTo>
                    <a:pt x="825" y="72452"/>
                  </a:lnTo>
                  <a:lnTo>
                    <a:pt x="2073" y="86271"/>
                  </a:lnTo>
                  <a:lnTo>
                    <a:pt x="3727" y="99483"/>
                  </a:lnTo>
                  <a:lnTo>
                    <a:pt x="5375" y="112494"/>
                  </a:lnTo>
                  <a:lnTo>
                    <a:pt x="6778" y="125580"/>
                  </a:lnTo>
                  <a:lnTo>
                    <a:pt x="7870" y="138842"/>
                  </a:lnTo>
                  <a:lnTo>
                    <a:pt x="8678" y="152292"/>
                  </a:lnTo>
                  <a:lnTo>
                    <a:pt x="9257" y="165904"/>
                  </a:lnTo>
                  <a:lnTo>
                    <a:pt x="9661" y="179639"/>
                  </a:lnTo>
                  <a:lnTo>
                    <a:pt x="9942" y="193467"/>
                  </a:lnTo>
                  <a:lnTo>
                    <a:pt x="10133" y="207361"/>
                  </a:lnTo>
                  <a:lnTo>
                    <a:pt x="10262" y="221301"/>
                  </a:lnTo>
                  <a:lnTo>
                    <a:pt x="10350" y="235273"/>
                  </a:lnTo>
                  <a:lnTo>
                    <a:pt x="10408" y="249274"/>
                  </a:lnTo>
                  <a:lnTo>
                    <a:pt x="10448" y="263628"/>
                  </a:lnTo>
                  <a:lnTo>
                    <a:pt x="10474" y="278942"/>
                  </a:lnTo>
                  <a:lnTo>
                    <a:pt x="10497" y="295460"/>
                  </a:lnTo>
                  <a:lnTo>
                    <a:pt x="10682" y="312621"/>
                  </a:lnTo>
                  <a:lnTo>
                    <a:pt x="11338" y="329301"/>
                  </a:lnTo>
                  <a:lnTo>
                    <a:pt x="12592" y="344892"/>
                  </a:lnTo>
                  <a:lnTo>
                    <a:pt x="14248" y="359460"/>
                  </a:lnTo>
                  <a:lnTo>
                    <a:pt x="15899" y="373464"/>
                  </a:lnTo>
                  <a:lnTo>
                    <a:pt x="17302" y="387241"/>
                  </a:lnTo>
                  <a:lnTo>
                    <a:pt x="18399" y="400554"/>
                  </a:lnTo>
                  <a:lnTo>
                    <a:pt x="19328" y="414074"/>
                  </a:lnTo>
                  <a:lnTo>
                    <a:pt x="20167" y="430115"/>
                  </a:lnTo>
                  <a:lnTo>
                    <a:pt x="2105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938072" y="3697075"/>
              <a:ext cx="153665" cy="426463"/>
            </a:xfrm>
            <a:custGeom>
              <a:avLst/>
              <a:gdLst/>
              <a:ahLst/>
              <a:cxnLst/>
              <a:rect l="0" t="0" r="0" b="0"/>
              <a:pathLst>
                <a:path w="153665" h="426463">
                  <a:moveTo>
                    <a:pt x="0" y="219526"/>
                  </a:moveTo>
                  <a:lnTo>
                    <a:pt x="0" y="234195"/>
                  </a:lnTo>
                  <a:lnTo>
                    <a:pt x="1" y="248106"/>
                  </a:lnTo>
                  <a:lnTo>
                    <a:pt x="5" y="262604"/>
                  </a:lnTo>
                  <a:lnTo>
                    <a:pt x="178" y="277805"/>
                  </a:lnTo>
                  <a:lnTo>
                    <a:pt x="826" y="293630"/>
                  </a:lnTo>
                  <a:lnTo>
                    <a:pt x="2079" y="309946"/>
                  </a:lnTo>
                  <a:lnTo>
                    <a:pt x="3905" y="326463"/>
                  </a:lnTo>
                  <a:lnTo>
                    <a:pt x="6201" y="342771"/>
                  </a:lnTo>
                  <a:lnTo>
                    <a:pt x="8853" y="358662"/>
                  </a:lnTo>
                  <a:lnTo>
                    <a:pt x="11598" y="374110"/>
                  </a:lnTo>
                  <a:lnTo>
                    <a:pt x="14054" y="389176"/>
                  </a:lnTo>
                  <a:lnTo>
                    <a:pt x="16025" y="403913"/>
                  </a:lnTo>
                  <a:lnTo>
                    <a:pt x="17126" y="417275"/>
                  </a:lnTo>
                  <a:lnTo>
                    <a:pt x="16795" y="425607"/>
                  </a:lnTo>
                  <a:lnTo>
                    <a:pt x="15456" y="426462"/>
                  </a:lnTo>
                  <a:lnTo>
                    <a:pt x="14086" y="421499"/>
                  </a:lnTo>
                  <a:lnTo>
                    <a:pt x="12838" y="412500"/>
                  </a:lnTo>
                  <a:lnTo>
                    <a:pt x="11409" y="400734"/>
                  </a:lnTo>
                  <a:lnTo>
                    <a:pt x="9615" y="387083"/>
                  </a:lnTo>
                  <a:lnTo>
                    <a:pt x="7587" y="372154"/>
                  </a:lnTo>
                  <a:lnTo>
                    <a:pt x="5682" y="356363"/>
                  </a:lnTo>
                  <a:lnTo>
                    <a:pt x="4105" y="339987"/>
                  </a:lnTo>
                  <a:lnTo>
                    <a:pt x="2895" y="323053"/>
                  </a:lnTo>
                  <a:lnTo>
                    <a:pt x="2009" y="305383"/>
                  </a:lnTo>
                  <a:lnTo>
                    <a:pt x="1378" y="286938"/>
                  </a:lnTo>
                  <a:lnTo>
                    <a:pt x="937" y="267972"/>
                  </a:lnTo>
                  <a:lnTo>
                    <a:pt x="635" y="248932"/>
                  </a:lnTo>
                  <a:lnTo>
                    <a:pt x="428" y="230091"/>
                  </a:lnTo>
                  <a:lnTo>
                    <a:pt x="288" y="211693"/>
                  </a:lnTo>
                  <a:lnTo>
                    <a:pt x="193" y="194032"/>
                  </a:lnTo>
                  <a:lnTo>
                    <a:pt x="129" y="177191"/>
                  </a:lnTo>
                  <a:lnTo>
                    <a:pt x="86" y="161084"/>
                  </a:lnTo>
                  <a:lnTo>
                    <a:pt x="58" y="145567"/>
                  </a:lnTo>
                  <a:lnTo>
                    <a:pt x="38" y="130494"/>
                  </a:lnTo>
                  <a:lnTo>
                    <a:pt x="25" y="115741"/>
                  </a:lnTo>
                  <a:lnTo>
                    <a:pt x="17" y="101215"/>
                  </a:lnTo>
                  <a:lnTo>
                    <a:pt x="20" y="86854"/>
                  </a:lnTo>
                  <a:lnTo>
                    <a:pt x="362" y="72938"/>
                  </a:lnTo>
                  <a:lnTo>
                    <a:pt x="1657" y="60046"/>
                  </a:lnTo>
                  <a:lnTo>
                    <a:pt x="4162" y="48413"/>
                  </a:lnTo>
                  <a:lnTo>
                    <a:pt x="7812" y="37958"/>
                  </a:lnTo>
                  <a:lnTo>
                    <a:pt x="12404" y="28468"/>
                  </a:lnTo>
                  <a:lnTo>
                    <a:pt x="17724" y="19725"/>
                  </a:lnTo>
                  <a:lnTo>
                    <a:pt x="23906" y="12022"/>
                  </a:lnTo>
                  <a:lnTo>
                    <a:pt x="31412" y="6124"/>
                  </a:lnTo>
                  <a:lnTo>
                    <a:pt x="40382" y="2306"/>
                  </a:lnTo>
                  <a:lnTo>
                    <a:pt x="50506" y="385"/>
                  </a:lnTo>
                  <a:lnTo>
                    <a:pt x="61219" y="0"/>
                  </a:lnTo>
                  <a:lnTo>
                    <a:pt x="72119" y="787"/>
                  </a:lnTo>
                  <a:lnTo>
                    <a:pt x="82690" y="2754"/>
                  </a:lnTo>
                  <a:lnTo>
                    <a:pt x="92250" y="6268"/>
                  </a:lnTo>
                  <a:lnTo>
                    <a:pt x="100529" y="11407"/>
                  </a:lnTo>
                  <a:lnTo>
                    <a:pt x="107764" y="17974"/>
                  </a:lnTo>
                  <a:lnTo>
                    <a:pt x="114479" y="25677"/>
                  </a:lnTo>
                  <a:lnTo>
                    <a:pt x="121036" y="34231"/>
                  </a:lnTo>
                  <a:lnTo>
                    <a:pt x="127443" y="43397"/>
                  </a:lnTo>
                  <a:lnTo>
                    <a:pt x="133454" y="52995"/>
                  </a:lnTo>
                  <a:lnTo>
                    <a:pt x="138941" y="62901"/>
                  </a:lnTo>
                  <a:lnTo>
                    <a:pt x="143764" y="73349"/>
                  </a:lnTo>
                  <a:lnTo>
                    <a:pt x="147697" y="84888"/>
                  </a:lnTo>
                  <a:lnTo>
                    <a:pt x="150704" y="97721"/>
                  </a:lnTo>
                  <a:lnTo>
                    <a:pt x="152740" y="111426"/>
                  </a:lnTo>
                  <a:lnTo>
                    <a:pt x="153664" y="125165"/>
                  </a:lnTo>
                  <a:lnTo>
                    <a:pt x="153499" y="138441"/>
                  </a:lnTo>
                  <a:lnTo>
                    <a:pt x="152084" y="151116"/>
                  </a:lnTo>
                  <a:lnTo>
                    <a:pt x="149007" y="163235"/>
                  </a:lnTo>
                  <a:lnTo>
                    <a:pt x="144190" y="174894"/>
                  </a:lnTo>
                  <a:lnTo>
                    <a:pt x="137685" y="185875"/>
                  </a:lnTo>
                  <a:lnTo>
                    <a:pt x="129498" y="195658"/>
                  </a:lnTo>
                  <a:lnTo>
                    <a:pt x="119819" y="204053"/>
                  </a:lnTo>
                  <a:lnTo>
                    <a:pt x="109352" y="211034"/>
                  </a:lnTo>
                  <a:lnTo>
                    <a:pt x="98092" y="217256"/>
                  </a:lnTo>
                  <a:lnTo>
                    <a:pt x="83933" y="223265"/>
                  </a:lnTo>
                  <a:lnTo>
                    <a:pt x="63171" y="230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180228" y="3790259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0" y="74405"/>
                  </a:lnTo>
                  <a:lnTo>
                    <a:pt x="0" y="89177"/>
                  </a:lnTo>
                  <a:lnTo>
                    <a:pt x="0" y="105159"/>
                  </a:lnTo>
                  <a:lnTo>
                    <a:pt x="0" y="12598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138114" y="36323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26943" y="3715639"/>
              <a:ext cx="132772" cy="182728"/>
            </a:xfrm>
            <a:custGeom>
              <a:avLst/>
              <a:gdLst/>
              <a:ahLst/>
              <a:cxnLst/>
              <a:rect l="0" t="0" r="0" b="0"/>
              <a:pathLst>
                <a:path w="132772" h="182728">
                  <a:moveTo>
                    <a:pt x="5927" y="53563"/>
                  </a:moveTo>
                  <a:lnTo>
                    <a:pt x="14729" y="56496"/>
                  </a:lnTo>
                  <a:lnTo>
                    <a:pt x="23076" y="59279"/>
                  </a:lnTo>
                  <a:lnTo>
                    <a:pt x="31779" y="62174"/>
                  </a:lnTo>
                  <a:lnTo>
                    <a:pt x="41073" y="65041"/>
                  </a:lnTo>
                  <a:lnTo>
                    <a:pt x="51216" y="67557"/>
                  </a:lnTo>
                  <a:lnTo>
                    <a:pt x="62257" y="69564"/>
                  </a:lnTo>
                  <a:lnTo>
                    <a:pt x="73923" y="70904"/>
                  </a:lnTo>
                  <a:lnTo>
                    <a:pt x="85745" y="71350"/>
                  </a:lnTo>
                  <a:lnTo>
                    <a:pt x="97420" y="70856"/>
                  </a:lnTo>
                  <a:lnTo>
                    <a:pt x="108359" y="69048"/>
                  </a:lnTo>
                  <a:lnTo>
                    <a:pt x="117639" y="65175"/>
                  </a:lnTo>
                  <a:lnTo>
                    <a:pt x="124903" y="59019"/>
                  </a:lnTo>
                  <a:lnTo>
                    <a:pt x="129964" y="51139"/>
                  </a:lnTo>
                  <a:lnTo>
                    <a:pt x="132552" y="42556"/>
                  </a:lnTo>
                  <a:lnTo>
                    <a:pt x="132771" y="33942"/>
                  </a:lnTo>
                  <a:lnTo>
                    <a:pt x="130835" y="25739"/>
                  </a:lnTo>
                  <a:lnTo>
                    <a:pt x="126886" y="18317"/>
                  </a:lnTo>
                  <a:lnTo>
                    <a:pt x="121200" y="11787"/>
                  </a:lnTo>
                  <a:lnTo>
                    <a:pt x="114131" y="6388"/>
                  </a:lnTo>
                  <a:lnTo>
                    <a:pt x="106025" y="2576"/>
                  </a:lnTo>
                  <a:lnTo>
                    <a:pt x="97170" y="459"/>
                  </a:lnTo>
                  <a:lnTo>
                    <a:pt x="87785" y="0"/>
                  </a:lnTo>
                  <a:lnTo>
                    <a:pt x="78033" y="1204"/>
                  </a:lnTo>
                  <a:lnTo>
                    <a:pt x="68034" y="3906"/>
                  </a:lnTo>
                  <a:lnTo>
                    <a:pt x="58031" y="7989"/>
                  </a:lnTo>
                  <a:lnTo>
                    <a:pt x="48389" y="13471"/>
                  </a:lnTo>
                  <a:lnTo>
                    <a:pt x="39276" y="20229"/>
                  </a:lnTo>
                  <a:lnTo>
                    <a:pt x="30852" y="28037"/>
                  </a:lnTo>
                  <a:lnTo>
                    <a:pt x="23340" y="36647"/>
                  </a:lnTo>
                  <a:lnTo>
                    <a:pt x="16773" y="45850"/>
                  </a:lnTo>
                  <a:lnTo>
                    <a:pt x="11193" y="55639"/>
                  </a:lnTo>
                  <a:lnTo>
                    <a:pt x="6735" y="66195"/>
                  </a:lnTo>
                  <a:lnTo>
                    <a:pt x="3368" y="77552"/>
                  </a:lnTo>
                  <a:lnTo>
                    <a:pt x="1088" y="89450"/>
                  </a:lnTo>
                  <a:lnTo>
                    <a:pt x="0" y="101437"/>
                  </a:lnTo>
                  <a:lnTo>
                    <a:pt x="49" y="113241"/>
                  </a:lnTo>
                  <a:lnTo>
                    <a:pt x="1215" y="124777"/>
                  </a:lnTo>
                  <a:lnTo>
                    <a:pt x="3594" y="136056"/>
                  </a:lnTo>
                  <a:lnTo>
                    <a:pt x="7129" y="147110"/>
                  </a:lnTo>
                  <a:lnTo>
                    <a:pt x="11959" y="157500"/>
                  </a:lnTo>
                  <a:lnTo>
                    <a:pt x="18483" y="166346"/>
                  </a:lnTo>
                  <a:lnTo>
                    <a:pt x="26759" y="173290"/>
                  </a:lnTo>
                  <a:lnTo>
                    <a:pt x="36400" y="178291"/>
                  </a:lnTo>
                  <a:lnTo>
                    <a:pt x="46781" y="181364"/>
                  </a:lnTo>
                  <a:lnTo>
                    <a:pt x="57459" y="182727"/>
                  </a:lnTo>
                  <a:lnTo>
                    <a:pt x="68146" y="182678"/>
                  </a:lnTo>
                  <a:lnTo>
                    <a:pt x="79874" y="181389"/>
                  </a:lnTo>
                  <a:lnTo>
                    <a:pt x="95901" y="177635"/>
                  </a:lnTo>
                  <a:lnTo>
                    <a:pt x="121741" y="169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396076" y="3711457"/>
              <a:ext cx="142122" cy="189073"/>
            </a:xfrm>
            <a:custGeom>
              <a:avLst/>
              <a:gdLst/>
              <a:ahLst/>
              <a:cxnLst/>
              <a:rect l="0" t="0" r="0" b="0"/>
              <a:pathLst>
                <a:path w="142122" h="189073">
                  <a:moveTo>
                    <a:pt x="110535" y="15631"/>
                  </a:moveTo>
                  <a:lnTo>
                    <a:pt x="104533" y="9897"/>
                  </a:lnTo>
                  <a:lnTo>
                    <a:pt x="97688" y="5613"/>
                  </a:lnTo>
                  <a:lnTo>
                    <a:pt x="89306" y="2416"/>
                  </a:lnTo>
                  <a:lnTo>
                    <a:pt x="79851" y="400"/>
                  </a:lnTo>
                  <a:lnTo>
                    <a:pt x="70185" y="0"/>
                  </a:lnTo>
                  <a:lnTo>
                    <a:pt x="60830" y="1316"/>
                  </a:lnTo>
                  <a:lnTo>
                    <a:pt x="51958" y="4311"/>
                  </a:lnTo>
                  <a:lnTo>
                    <a:pt x="43554" y="8984"/>
                  </a:lnTo>
                  <a:lnTo>
                    <a:pt x="35542" y="15163"/>
                  </a:lnTo>
                  <a:lnTo>
                    <a:pt x="27994" y="22564"/>
                  </a:lnTo>
                  <a:lnTo>
                    <a:pt x="21138" y="30892"/>
                  </a:lnTo>
                  <a:lnTo>
                    <a:pt x="15044" y="39908"/>
                  </a:lnTo>
                  <a:lnTo>
                    <a:pt x="9797" y="49739"/>
                  </a:lnTo>
                  <a:lnTo>
                    <a:pt x="5570" y="60855"/>
                  </a:lnTo>
                  <a:lnTo>
                    <a:pt x="2366" y="73401"/>
                  </a:lnTo>
                  <a:lnTo>
                    <a:pt x="367" y="86912"/>
                  </a:lnTo>
                  <a:lnTo>
                    <a:pt x="0" y="100520"/>
                  </a:lnTo>
                  <a:lnTo>
                    <a:pt x="1346" y="113704"/>
                  </a:lnTo>
                  <a:lnTo>
                    <a:pt x="4200" y="126148"/>
                  </a:lnTo>
                  <a:lnTo>
                    <a:pt x="8248" y="137578"/>
                  </a:lnTo>
                  <a:lnTo>
                    <a:pt x="13196" y="147962"/>
                  </a:lnTo>
                  <a:lnTo>
                    <a:pt x="18956" y="157272"/>
                  </a:lnTo>
                  <a:lnTo>
                    <a:pt x="25646" y="165396"/>
                  </a:lnTo>
                  <a:lnTo>
                    <a:pt x="33260" y="172380"/>
                  </a:lnTo>
                  <a:lnTo>
                    <a:pt x="41829" y="178243"/>
                  </a:lnTo>
                  <a:lnTo>
                    <a:pt x="51492" y="182892"/>
                  </a:lnTo>
                  <a:lnTo>
                    <a:pt x="62208" y="186381"/>
                  </a:lnTo>
                  <a:lnTo>
                    <a:pt x="73490" y="188574"/>
                  </a:lnTo>
                  <a:lnTo>
                    <a:pt x="84524" y="189072"/>
                  </a:lnTo>
                  <a:lnTo>
                    <a:pt x="94861" y="187823"/>
                  </a:lnTo>
                  <a:lnTo>
                    <a:pt x="104316" y="185359"/>
                  </a:lnTo>
                  <a:lnTo>
                    <a:pt x="113816" y="182383"/>
                  </a:lnTo>
                  <a:lnTo>
                    <a:pt x="125307" y="178635"/>
                  </a:lnTo>
                  <a:lnTo>
                    <a:pt x="142121" y="173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563659" y="3716273"/>
              <a:ext cx="121937" cy="181131"/>
            </a:xfrm>
            <a:custGeom>
              <a:avLst/>
              <a:gdLst/>
              <a:ahLst/>
              <a:cxnLst/>
              <a:rect l="0" t="0" r="0" b="0"/>
              <a:pathLst>
                <a:path w="121937" h="181131">
                  <a:moveTo>
                    <a:pt x="16652" y="84514"/>
                  </a:moveTo>
                  <a:lnTo>
                    <a:pt x="25453" y="81580"/>
                  </a:lnTo>
                  <a:lnTo>
                    <a:pt x="33799" y="78798"/>
                  </a:lnTo>
                  <a:lnTo>
                    <a:pt x="42494" y="75890"/>
                  </a:lnTo>
                  <a:lnTo>
                    <a:pt x="51442" y="72503"/>
                  </a:lnTo>
                  <a:lnTo>
                    <a:pt x="60289" y="68042"/>
                  </a:lnTo>
                  <a:lnTo>
                    <a:pt x="68823" y="62272"/>
                  </a:lnTo>
                  <a:lnTo>
                    <a:pt x="76838" y="55282"/>
                  </a:lnTo>
                  <a:lnTo>
                    <a:pt x="84067" y="47298"/>
                  </a:lnTo>
                  <a:lnTo>
                    <a:pt x="90426" y="38566"/>
                  </a:lnTo>
                  <a:lnTo>
                    <a:pt x="95356" y="29620"/>
                  </a:lnTo>
                  <a:lnTo>
                    <a:pt x="97778" y="21236"/>
                  </a:lnTo>
                  <a:lnTo>
                    <a:pt x="97329" y="13798"/>
                  </a:lnTo>
                  <a:lnTo>
                    <a:pt x="94264" y="7656"/>
                  </a:lnTo>
                  <a:lnTo>
                    <a:pt x="89084" y="3279"/>
                  </a:lnTo>
                  <a:lnTo>
                    <a:pt x="82312" y="750"/>
                  </a:lnTo>
                  <a:lnTo>
                    <a:pt x="74548" y="0"/>
                  </a:lnTo>
                  <a:lnTo>
                    <a:pt x="66442" y="1001"/>
                  </a:lnTo>
                  <a:lnTo>
                    <a:pt x="58371" y="3558"/>
                  </a:lnTo>
                  <a:lnTo>
                    <a:pt x="50483" y="7374"/>
                  </a:lnTo>
                  <a:lnTo>
                    <a:pt x="42798" y="12142"/>
                  </a:lnTo>
                  <a:lnTo>
                    <a:pt x="35298" y="17613"/>
                  </a:lnTo>
                  <a:lnTo>
                    <a:pt x="28107" y="23912"/>
                  </a:lnTo>
                  <a:lnTo>
                    <a:pt x="21497" y="31503"/>
                  </a:lnTo>
                  <a:lnTo>
                    <a:pt x="15570" y="40539"/>
                  </a:lnTo>
                  <a:lnTo>
                    <a:pt x="10437" y="50879"/>
                  </a:lnTo>
                  <a:lnTo>
                    <a:pt x="6287" y="62270"/>
                  </a:lnTo>
                  <a:lnTo>
                    <a:pt x="3130" y="74452"/>
                  </a:lnTo>
                  <a:lnTo>
                    <a:pt x="993" y="87208"/>
                  </a:lnTo>
                  <a:lnTo>
                    <a:pt x="0" y="100370"/>
                  </a:lnTo>
                  <a:lnTo>
                    <a:pt x="113" y="113804"/>
                  </a:lnTo>
                  <a:lnTo>
                    <a:pt x="1324" y="127093"/>
                  </a:lnTo>
                  <a:lnTo>
                    <a:pt x="3732" y="139564"/>
                  </a:lnTo>
                  <a:lnTo>
                    <a:pt x="7286" y="150904"/>
                  </a:lnTo>
                  <a:lnTo>
                    <a:pt x="12130" y="160824"/>
                  </a:lnTo>
                  <a:lnTo>
                    <a:pt x="18662" y="168891"/>
                  </a:lnTo>
                  <a:lnTo>
                    <a:pt x="26948" y="175047"/>
                  </a:lnTo>
                  <a:lnTo>
                    <a:pt x="36766" y="179215"/>
                  </a:lnTo>
                  <a:lnTo>
                    <a:pt x="47797" y="181130"/>
                  </a:lnTo>
                  <a:lnTo>
                    <a:pt x="59721" y="180874"/>
                  </a:lnTo>
                  <a:lnTo>
                    <a:pt x="71870" y="179098"/>
                  </a:lnTo>
                  <a:lnTo>
                    <a:pt x="84523" y="176668"/>
                  </a:lnTo>
                  <a:lnTo>
                    <a:pt x="99907" y="173375"/>
                  </a:lnTo>
                  <a:lnTo>
                    <a:pt x="121936" y="168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69211" y="3753572"/>
              <a:ext cx="169736" cy="195510"/>
            </a:xfrm>
            <a:custGeom>
              <a:avLst/>
              <a:gdLst/>
              <a:ahLst/>
              <a:cxnLst/>
              <a:rect l="0" t="0" r="0" b="0"/>
              <a:pathLst>
                <a:path w="169736" h="195510">
                  <a:moveTo>
                    <a:pt x="121711" y="15630"/>
                  </a:moveTo>
                  <a:lnTo>
                    <a:pt x="115709" y="9896"/>
                  </a:lnTo>
                  <a:lnTo>
                    <a:pt x="108865" y="5612"/>
                  </a:lnTo>
                  <a:lnTo>
                    <a:pt x="100477" y="2415"/>
                  </a:lnTo>
                  <a:lnTo>
                    <a:pt x="90849" y="400"/>
                  </a:lnTo>
                  <a:lnTo>
                    <a:pt x="80535" y="0"/>
                  </a:lnTo>
                  <a:lnTo>
                    <a:pt x="69932" y="1311"/>
                  </a:lnTo>
                  <a:lnTo>
                    <a:pt x="59407" y="4133"/>
                  </a:lnTo>
                  <a:lnTo>
                    <a:pt x="49355" y="8158"/>
                  </a:lnTo>
                  <a:lnTo>
                    <a:pt x="39941" y="13088"/>
                  </a:lnTo>
                  <a:lnTo>
                    <a:pt x="31300" y="18836"/>
                  </a:lnTo>
                  <a:lnTo>
                    <a:pt x="23636" y="25517"/>
                  </a:lnTo>
                  <a:lnTo>
                    <a:pt x="16964" y="33124"/>
                  </a:lnTo>
                  <a:lnTo>
                    <a:pt x="11311" y="41689"/>
                  </a:lnTo>
                  <a:lnTo>
                    <a:pt x="6804" y="51349"/>
                  </a:lnTo>
                  <a:lnTo>
                    <a:pt x="3405" y="62068"/>
                  </a:lnTo>
                  <a:lnTo>
                    <a:pt x="1103" y="73522"/>
                  </a:lnTo>
                  <a:lnTo>
                    <a:pt x="0" y="85202"/>
                  </a:lnTo>
                  <a:lnTo>
                    <a:pt x="39" y="96797"/>
                  </a:lnTo>
                  <a:lnTo>
                    <a:pt x="1200" y="108191"/>
                  </a:lnTo>
                  <a:lnTo>
                    <a:pt x="3573" y="119375"/>
                  </a:lnTo>
                  <a:lnTo>
                    <a:pt x="7096" y="130374"/>
                  </a:lnTo>
                  <a:lnTo>
                    <a:pt x="11579" y="141066"/>
                  </a:lnTo>
                  <a:lnTo>
                    <a:pt x="16805" y="151179"/>
                  </a:lnTo>
                  <a:lnTo>
                    <a:pt x="22582" y="160611"/>
                  </a:lnTo>
                  <a:lnTo>
                    <a:pt x="28918" y="169250"/>
                  </a:lnTo>
                  <a:lnTo>
                    <a:pt x="36002" y="176908"/>
                  </a:lnTo>
                  <a:lnTo>
                    <a:pt x="43879" y="183568"/>
                  </a:lnTo>
                  <a:lnTo>
                    <a:pt x="52457" y="189040"/>
                  </a:lnTo>
                  <a:lnTo>
                    <a:pt x="61593" y="192894"/>
                  </a:lnTo>
                  <a:lnTo>
                    <a:pt x="71144" y="195036"/>
                  </a:lnTo>
                  <a:lnTo>
                    <a:pt x="80829" y="195509"/>
                  </a:lnTo>
                  <a:lnTo>
                    <a:pt x="90249" y="194315"/>
                  </a:lnTo>
                  <a:lnTo>
                    <a:pt x="99213" y="191623"/>
                  </a:lnTo>
                  <a:lnTo>
                    <a:pt x="107706" y="187716"/>
                  </a:lnTo>
                  <a:lnTo>
                    <a:pt x="115795" y="182885"/>
                  </a:lnTo>
                  <a:lnTo>
                    <a:pt x="123569" y="177377"/>
                  </a:lnTo>
                  <a:lnTo>
                    <a:pt x="130943" y="171223"/>
                  </a:lnTo>
                  <a:lnTo>
                    <a:pt x="137676" y="164261"/>
                  </a:lnTo>
                  <a:lnTo>
                    <a:pt x="143689" y="156466"/>
                  </a:lnTo>
                  <a:lnTo>
                    <a:pt x="149050" y="147943"/>
                  </a:lnTo>
                  <a:lnTo>
                    <a:pt x="153885" y="138844"/>
                  </a:lnTo>
                  <a:lnTo>
                    <a:pt x="158320" y="129309"/>
                  </a:lnTo>
                  <a:lnTo>
                    <a:pt x="162299" y="119296"/>
                  </a:lnTo>
                  <a:lnTo>
                    <a:pt x="165599" y="108589"/>
                  </a:lnTo>
                  <a:lnTo>
                    <a:pt x="168144" y="97130"/>
                  </a:lnTo>
                  <a:lnTo>
                    <a:pt x="169684" y="85164"/>
                  </a:lnTo>
                  <a:lnTo>
                    <a:pt x="169735" y="73132"/>
                  </a:lnTo>
                  <a:lnTo>
                    <a:pt x="168178" y="61307"/>
                  </a:lnTo>
                  <a:lnTo>
                    <a:pt x="165307" y="50029"/>
                  </a:lnTo>
                  <a:lnTo>
                    <a:pt x="161269" y="38575"/>
                  </a:lnTo>
                  <a:lnTo>
                    <a:pt x="154593" y="24826"/>
                  </a:lnTo>
                  <a:lnTo>
                    <a:pt x="142768" y="5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68122" y="3494885"/>
              <a:ext cx="112314" cy="421717"/>
            </a:xfrm>
            <a:custGeom>
              <a:avLst/>
              <a:gdLst/>
              <a:ahLst/>
              <a:cxnLst/>
              <a:rect l="0" t="0" r="0" b="0"/>
              <a:pathLst>
                <a:path w="112314" h="421717">
                  <a:moveTo>
                    <a:pt x="59670" y="421716"/>
                  </a:moveTo>
                  <a:lnTo>
                    <a:pt x="56804" y="412780"/>
                  </a:lnTo>
                  <a:lnTo>
                    <a:pt x="54662" y="403153"/>
                  </a:lnTo>
                  <a:lnTo>
                    <a:pt x="53054" y="391866"/>
                  </a:lnTo>
                  <a:lnTo>
                    <a:pt x="51702" y="379198"/>
                  </a:lnTo>
                  <a:lnTo>
                    <a:pt x="50204" y="365718"/>
                  </a:lnTo>
                  <a:lnTo>
                    <a:pt x="48359" y="351847"/>
                  </a:lnTo>
                  <a:lnTo>
                    <a:pt x="46291" y="337811"/>
                  </a:lnTo>
                  <a:lnTo>
                    <a:pt x="44357" y="323719"/>
                  </a:lnTo>
                  <a:lnTo>
                    <a:pt x="42757" y="309618"/>
                  </a:lnTo>
                  <a:lnTo>
                    <a:pt x="41361" y="295525"/>
                  </a:lnTo>
                  <a:lnTo>
                    <a:pt x="39817" y="281443"/>
                  </a:lnTo>
                  <a:lnTo>
                    <a:pt x="37927" y="267372"/>
                  </a:lnTo>
                  <a:lnTo>
                    <a:pt x="35656" y="253311"/>
                  </a:lnTo>
                  <a:lnTo>
                    <a:pt x="33053" y="239257"/>
                  </a:lnTo>
                  <a:lnTo>
                    <a:pt x="30188" y="225208"/>
                  </a:lnTo>
                  <a:lnTo>
                    <a:pt x="27127" y="211162"/>
                  </a:lnTo>
                  <a:lnTo>
                    <a:pt x="23928" y="197118"/>
                  </a:lnTo>
                  <a:lnTo>
                    <a:pt x="20631" y="183077"/>
                  </a:lnTo>
                  <a:lnTo>
                    <a:pt x="17263" y="169036"/>
                  </a:lnTo>
                  <a:lnTo>
                    <a:pt x="13850" y="154997"/>
                  </a:lnTo>
                  <a:lnTo>
                    <a:pt x="10411" y="140953"/>
                  </a:lnTo>
                  <a:lnTo>
                    <a:pt x="7117" y="126742"/>
                  </a:lnTo>
                  <a:lnTo>
                    <a:pt x="4285" y="112055"/>
                  </a:lnTo>
                  <a:lnTo>
                    <a:pt x="2054" y="96772"/>
                  </a:lnTo>
                  <a:lnTo>
                    <a:pt x="555" y="81254"/>
                  </a:lnTo>
                  <a:lnTo>
                    <a:pt x="0" y="66217"/>
                  </a:lnTo>
                  <a:lnTo>
                    <a:pt x="413" y="52038"/>
                  </a:lnTo>
                  <a:lnTo>
                    <a:pt x="1998" y="39078"/>
                  </a:lnTo>
                  <a:lnTo>
                    <a:pt x="5188" y="27825"/>
                  </a:lnTo>
                  <a:lnTo>
                    <a:pt x="10082" y="18381"/>
                  </a:lnTo>
                  <a:lnTo>
                    <a:pt x="16640" y="10853"/>
                  </a:lnTo>
                  <a:lnTo>
                    <a:pt x="24861" y="5530"/>
                  </a:lnTo>
                  <a:lnTo>
                    <a:pt x="34572" y="2348"/>
                  </a:lnTo>
                  <a:lnTo>
                    <a:pt x="45458" y="821"/>
                  </a:lnTo>
                  <a:lnTo>
                    <a:pt x="58534" y="62"/>
                  </a:lnTo>
                  <a:lnTo>
                    <a:pt x="78298" y="0"/>
                  </a:lnTo>
                  <a:lnTo>
                    <a:pt x="112313" y="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90922" y="372708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654" y="2866"/>
                  </a:lnTo>
                  <a:lnTo>
                    <a:pt x="144885" y="5009"/>
                  </a:lnTo>
                  <a:lnTo>
                    <a:pt x="131993" y="6612"/>
                  </a:lnTo>
                  <a:lnTo>
                    <a:pt x="118147" y="7792"/>
                  </a:lnTo>
                  <a:lnTo>
                    <a:pt x="103818" y="8641"/>
                  </a:lnTo>
                  <a:lnTo>
                    <a:pt x="89353" y="9243"/>
                  </a:lnTo>
                  <a:lnTo>
                    <a:pt x="75075" y="9830"/>
                  </a:lnTo>
                  <a:lnTo>
                    <a:pt x="61349" y="10763"/>
                  </a:lnTo>
                  <a:lnTo>
                    <a:pt x="48321" y="12205"/>
                  </a:lnTo>
                  <a:lnTo>
                    <a:pt x="36400" y="13997"/>
                  </a:lnTo>
                  <a:lnTo>
                    <a:pt x="25175" y="15926"/>
                  </a:lnTo>
                  <a:lnTo>
                    <a:pt x="13660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72661" y="3811316"/>
              <a:ext cx="7816" cy="147400"/>
            </a:xfrm>
            <a:custGeom>
              <a:avLst/>
              <a:gdLst/>
              <a:ahLst/>
              <a:cxnLst/>
              <a:rect l="0" t="0" r="0" b="0"/>
              <a:pathLst>
                <a:path w="7816" h="147400">
                  <a:moveTo>
                    <a:pt x="7815" y="0"/>
                  </a:moveTo>
                  <a:lnTo>
                    <a:pt x="4949" y="8935"/>
                  </a:lnTo>
                  <a:lnTo>
                    <a:pt x="2807" y="18563"/>
                  </a:lnTo>
                  <a:lnTo>
                    <a:pt x="1209" y="29845"/>
                  </a:lnTo>
                  <a:lnTo>
                    <a:pt x="202" y="42340"/>
                  </a:lnTo>
                  <a:lnTo>
                    <a:pt x="0" y="55171"/>
                  </a:lnTo>
                  <a:lnTo>
                    <a:pt x="651" y="67789"/>
                  </a:lnTo>
                  <a:lnTo>
                    <a:pt x="1898" y="80127"/>
                  </a:lnTo>
                  <a:lnTo>
                    <a:pt x="3394" y="93958"/>
                  </a:lnTo>
                  <a:lnTo>
                    <a:pt x="5273" y="113841"/>
                  </a:lnTo>
                  <a:lnTo>
                    <a:pt x="781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391005" y="36849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72450" y="3751615"/>
              <a:ext cx="150183" cy="196572"/>
            </a:xfrm>
            <a:custGeom>
              <a:avLst/>
              <a:gdLst/>
              <a:ahLst/>
              <a:cxnLst/>
              <a:rect l="0" t="0" r="0" b="0"/>
              <a:pathLst>
                <a:path w="150183" h="196572">
                  <a:moveTo>
                    <a:pt x="13311" y="91286"/>
                  </a:moveTo>
                  <a:lnTo>
                    <a:pt x="16245" y="103022"/>
                  </a:lnTo>
                  <a:lnTo>
                    <a:pt x="19027" y="114150"/>
                  </a:lnTo>
                  <a:lnTo>
                    <a:pt x="21903" y="125728"/>
                  </a:lnTo>
                  <a:lnTo>
                    <a:pt x="24054" y="137077"/>
                  </a:lnTo>
                  <a:lnTo>
                    <a:pt x="23752" y="145366"/>
                  </a:lnTo>
                  <a:lnTo>
                    <a:pt x="21029" y="148350"/>
                  </a:lnTo>
                  <a:lnTo>
                    <a:pt x="17499" y="146941"/>
                  </a:lnTo>
                  <a:lnTo>
                    <a:pt x="13826" y="142478"/>
                  </a:lnTo>
                  <a:lnTo>
                    <a:pt x="10166" y="135972"/>
                  </a:lnTo>
                  <a:lnTo>
                    <a:pt x="6552" y="128107"/>
                  </a:lnTo>
                  <a:lnTo>
                    <a:pt x="3308" y="119176"/>
                  </a:lnTo>
                  <a:lnTo>
                    <a:pt x="1041" y="109176"/>
                  </a:lnTo>
                  <a:lnTo>
                    <a:pt x="0" y="98177"/>
                  </a:lnTo>
                  <a:lnTo>
                    <a:pt x="116" y="86344"/>
                  </a:lnTo>
                  <a:lnTo>
                    <a:pt x="1182" y="73865"/>
                  </a:lnTo>
                  <a:lnTo>
                    <a:pt x="2978" y="60920"/>
                  </a:lnTo>
                  <a:lnTo>
                    <a:pt x="5470" y="47973"/>
                  </a:lnTo>
                  <a:lnTo>
                    <a:pt x="8812" y="35739"/>
                  </a:lnTo>
                  <a:lnTo>
                    <a:pt x="13025" y="24565"/>
                  </a:lnTo>
                  <a:lnTo>
                    <a:pt x="18159" y="14928"/>
                  </a:lnTo>
                  <a:lnTo>
                    <a:pt x="24360" y="7584"/>
                  </a:lnTo>
                  <a:lnTo>
                    <a:pt x="31605" y="2727"/>
                  </a:lnTo>
                  <a:lnTo>
                    <a:pt x="39570" y="245"/>
                  </a:lnTo>
                  <a:lnTo>
                    <a:pt x="47756" y="0"/>
                  </a:lnTo>
                  <a:lnTo>
                    <a:pt x="55853" y="1688"/>
                  </a:lnTo>
                  <a:lnTo>
                    <a:pt x="63745" y="5070"/>
                  </a:lnTo>
                  <a:lnTo>
                    <a:pt x="71424" y="10073"/>
                  </a:lnTo>
                  <a:lnTo>
                    <a:pt x="78921" y="16506"/>
                  </a:lnTo>
                  <a:lnTo>
                    <a:pt x="86279" y="24094"/>
                  </a:lnTo>
                  <a:lnTo>
                    <a:pt x="93533" y="32557"/>
                  </a:lnTo>
                  <a:lnTo>
                    <a:pt x="100708" y="41660"/>
                  </a:lnTo>
                  <a:lnTo>
                    <a:pt x="107664" y="51383"/>
                  </a:lnTo>
                  <a:lnTo>
                    <a:pt x="114108" y="61894"/>
                  </a:lnTo>
                  <a:lnTo>
                    <a:pt x="119924" y="73222"/>
                  </a:lnTo>
                  <a:lnTo>
                    <a:pt x="125151" y="85100"/>
                  </a:lnTo>
                  <a:lnTo>
                    <a:pt x="129897" y="97073"/>
                  </a:lnTo>
                  <a:lnTo>
                    <a:pt x="134271" y="108872"/>
                  </a:lnTo>
                  <a:lnTo>
                    <a:pt x="138208" y="120575"/>
                  </a:lnTo>
                  <a:lnTo>
                    <a:pt x="141482" y="132499"/>
                  </a:lnTo>
                  <a:lnTo>
                    <a:pt x="144018" y="144800"/>
                  </a:lnTo>
                  <a:lnTo>
                    <a:pt x="145895" y="156886"/>
                  </a:lnTo>
                  <a:lnTo>
                    <a:pt x="147441" y="168690"/>
                  </a:lnTo>
                  <a:lnTo>
                    <a:pt x="148793" y="181252"/>
                  </a:lnTo>
                  <a:lnTo>
                    <a:pt x="150182" y="196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74311" y="3552151"/>
              <a:ext cx="148363" cy="374979"/>
            </a:xfrm>
            <a:custGeom>
              <a:avLst/>
              <a:gdLst/>
              <a:ahLst/>
              <a:cxnLst/>
              <a:rect l="0" t="0" r="0" b="0"/>
              <a:pathLst>
                <a:path w="148363" h="374979">
                  <a:moveTo>
                    <a:pt x="116777" y="374978"/>
                  </a:moveTo>
                  <a:lnTo>
                    <a:pt x="110975" y="368977"/>
                  </a:lnTo>
                  <a:lnTo>
                    <a:pt x="106052" y="362132"/>
                  </a:lnTo>
                  <a:lnTo>
                    <a:pt x="101550" y="353744"/>
                  </a:lnTo>
                  <a:lnTo>
                    <a:pt x="97329" y="344117"/>
                  </a:lnTo>
                  <a:lnTo>
                    <a:pt x="93316" y="333803"/>
                  </a:lnTo>
                  <a:lnTo>
                    <a:pt x="89449" y="323190"/>
                  </a:lnTo>
                  <a:lnTo>
                    <a:pt x="85524" y="312320"/>
                  </a:lnTo>
                  <a:lnTo>
                    <a:pt x="81200" y="300971"/>
                  </a:lnTo>
                  <a:lnTo>
                    <a:pt x="76325" y="289045"/>
                  </a:lnTo>
                  <a:lnTo>
                    <a:pt x="70913" y="276580"/>
                  </a:lnTo>
                  <a:lnTo>
                    <a:pt x="65056" y="263675"/>
                  </a:lnTo>
                  <a:lnTo>
                    <a:pt x="58861" y="250437"/>
                  </a:lnTo>
                  <a:lnTo>
                    <a:pt x="52583" y="237123"/>
                  </a:lnTo>
                  <a:lnTo>
                    <a:pt x="46602" y="224111"/>
                  </a:lnTo>
                  <a:lnTo>
                    <a:pt x="41101" y="211578"/>
                  </a:lnTo>
                  <a:lnTo>
                    <a:pt x="36087" y="199366"/>
                  </a:lnTo>
                  <a:lnTo>
                    <a:pt x="31486" y="187094"/>
                  </a:lnTo>
                  <a:lnTo>
                    <a:pt x="27204" y="174537"/>
                  </a:lnTo>
                  <a:lnTo>
                    <a:pt x="23157" y="161644"/>
                  </a:lnTo>
                  <a:lnTo>
                    <a:pt x="19279" y="148450"/>
                  </a:lnTo>
                  <a:lnTo>
                    <a:pt x="15519" y="135018"/>
                  </a:lnTo>
                  <a:lnTo>
                    <a:pt x="11840" y="121573"/>
                  </a:lnTo>
                  <a:lnTo>
                    <a:pt x="8216" y="108474"/>
                  </a:lnTo>
                  <a:lnTo>
                    <a:pt x="4642" y="95887"/>
                  </a:lnTo>
                  <a:lnTo>
                    <a:pt x="1600" y="83810"/>
                  </a:lnTo>
                  <a:lnTo>
                    <a:pt x="0" y="72158"/>
                  </a:lnTo>
                  <a:lnTo>
                    <a:pt x="232" y="60846"/>
                  </a:lnTo>
                  <a:lnTo>
                    <a:pt x="2356" y="50114"/>
                  </a:lnTo>
                  <a:lnTo>
                    <a:pt x="6375" y="40504"/>
                  </a:lnTo>
                  <a:lnTo>
                    <a:pt x="12080" y="32225"/>
                  </a:lnTo>
                  <a:lnTo>
                    <a:pt x="19147" y="25174"/>
                  </a:lnTo>
                  <a:lnTo>
                    <a:pt x="27244" y="19121"/>
                  </a:lnTo>
                  <a:lnTo>
                    <a:pt x="36095" y="13830"/>
                  </a:lnTo>
                  <a:lnTo>
                    <a:pt x="45644" y="9258"/>
                  </a:lnTo>
                  <a:lnTo>
                    <a:pt x="56039" y="5551"/>
                  </a:lnTo>
                  <a:lnTo>
                    <a:pt x="67288" y="2726"/>
                  </a:lnTo>
                  <a:lnTo>
                    <a:pt x="79112" y="826"/>
                  </a:lnTo>
                  <a:lnTo>
                    <a:pt x="91049" y="0"/>
                  </a:lnTo>
                  <a:lnTo>
                    <a:pt x="102806" y="220"/>
                  </a:lnTo>
                  <a:lnTo>
                    <a:pt x="113840" y="1171"/>
                  </a:lnTo>
                  <a:lnTo>
                    <a:pt x="124361" y="2435"/>
                  </a:lnTo>
                  <a:lnTo>
                    <a:pt x="135285" y="4124"/>
                  </a:lnTo>
                  <a:lnTo>
                    <a:pt x="148362" y="6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601575" y="3754060"/>
              <a:ext cx="168457" cy="15143"/>
            </a:xfrm>
            <a:custGeom>
              <a:avLst/>
              <a:gdLst/>
              <a:ahLst/>
              <a:cxnLst/>
              <a:rect l="0" t="0" r="0" b="0"/>
              <a:pathLst>
                <a:path w="168457" h="15143">
                  <a:moveTo>
                    <a:pt x="168456" y="4613"/>
                  </a:moveTo>
                  <a:lnTo>
                    <a:pt x="159655" y="1813"/>
                  </a:lnTo>
                  <a:lnTo>
                    <a:pt x="151308" y="312"/>
                  </a:lnTo>
                  <a:lnTo>
                    <a:pt x="142605" y="0"/>
                  </a:lnTo>
                  <a:lnTo>
                    <a:pt x="133311" y="507"/>
                  </a:lnTo>
                  <a:lnTo>
                    <a:pt x="123168" y="1327"/>
                  </a:lnTo>
                  <a:lnTo>
                    <a:pt x="112127" y="2147"/>
                  </a:lnTo>
                  <a:lnTo>
                    <a:pt x="100461" y="3004"/>
                  </a:lnTo>
                  <a:lnTo>
                    <a:pt x="88638" y="4178"/>
                  </a:lnTo>
                  <a:lnTo>
                    <a:pt x="76950" y="5813"/>
                  </a:lnTo>
                  <a:lnTo>
                    <a:pt x="65366" y="7749"/>
                  </a:lnTo>
                  <a:lnTo>
                    <a:pt x="52188" y="9798"/>
                  </a:lnTo>
                  <a:lnTo>
                    <a:pt x="32907" y="12141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827240" y="3790259"/>
              <a:ext cx="138153" cy="180892"/>
            </a:xfrm>
            <a:custGeom>
              <a:avLst/>
              <a:gdLst/>
              <a:ahLst/>
              <a:cxnLst/>
              <a:rect l="0" t="0" r="0" b="0"/>
              <a:pathLst>
                <a:path w="138153" h="180892">
                  <a:moveTo>
                    <a:pt x="69133" y="21057"/>
                  </a:moveTo>
                  <a:lnTo>
                    <a:pt x="57531" y="21258"/>
                  </a:lnTo>
                  <a:lnTo>
                    <a:pt x="47683" y="23178"/>
                  </a:lnTo>
                  <a:lnTo>
                    <a:pt x="38682" y="27068"/>
                  </a:lnTo>
                  <a:lnTo>
                    <a:pt x="30413" y="32647"/>
                  </a:lnTo>
                  <a:lnTo>
                    <a:pt x="23035" y="39597"/>
                  </a:lnTo>
                  <a:lnTo>
                    <a:pt x="16571" y="47600"/>
                  </a:lnTo>
                  <a:lnTo>
                    <a:pt x="11064" y="56544"/>
                  </a:lnTo>
                  <a:lnTo>
                    <a:pt x="6658" y="66514"/>
                  </a:lnTo>
                  <a:lnTo>
                    <a:pt x="3326" y="77474"/>
                  </a:lnTo>
                  <a:lnTo>
                    <a:pt x="1072" y="89271"/>
                  </a:lnTo>
                  <a:lnTo>
                    <a:pt x="0" y="101721"/>
                  </a:lnTo>
                  <a:lnTo>
                    <a:pt x="59" y="114644"/>
                  </a:lnTo>
                  <a:lnTo>
                    <a:pt x="1235" y="127575"/>
                  </a:lnTo>
                  <a:lnTo>
                    <a:pt x="3619" y="139798"/>
                  </a:lnTo>
                  <a:lnTo>
                    <a:pt x="7156" y="150969"/>
                  </a:lnTo>
                  <a:lnTo>
                    <a:pt x="11990" y="160774"/>
                  </a:lnTo>
                  <a:lnTo>
                    <a:pt x="18515" y="168763"/>
                  </a:lnTo>
                  <a:lnTo>
                    <a:pt x="26791" y="174866"/>
                  </a:lnTo>
                  <a:lnTo>
                    <a:pt x="36433" y="178999"/>
                  </a:lnTo>
                  <a:lnTo>
                    <a:pt x="46815" y="180891"/>
                  </a:lnTo>
                  <a:lnTo>
                    <a:pt x="57494" y="180610"/>
                  </a:lnTo>
                  <a:lnTo>
                    <a:pt x="68085" y="178492"/>
                  </a:lnTo>
                  <a:lnTo>
                    <a:pt x="78190" y="174947"/>
                  </a:lnTo>
                  <a:lnTo>
                    <a:pt x="87643" y="170340"/>
                  </a:lnTo>
                  <a:lnTo>
                    <a:pt x="96312" y="164810"/>
                  </a:lnTo>
                  <a:lnTo>
                    <a:pt x="103996" y="158274"/>
                  </a:lnTo>
                  <a:lnTo>
                    <a:pt x="110685" y="150769"/>
                  </a:lnTo>
                  <a:lnTo>
                    <a:pt x="116520" y="142443"/>
                  </a:lnTo>
                  <a:lnTo>
                    <a:pt x="121681" y="133474"/>
                  </a:lnTo>
                  <a:lnTo>
                    <a:pt x="126338" y="124028"/>
                  </a:lnTo>
                  <a:lnTo>
                    <a:pt x="130468" y="114074"/>
                  </a:lnTo>
                  <a:lnTo>
                    <a:pt x="133870" y="103407"/>
                  </a:lnTo>
                  <a:lnTo>
                    <a:pt x="136483" y="91980"/>
                  </a:lnTo>
                  <a:lnTo>
                    <a:pt x="138070" y="80204"/>
                  </a:lnTo>
                  <a:lnTo>
                    <a:pt x="138152" y="68833"/>
                  </a:lnTo>
                  <a:lnTo>
                    <a:pt x="136611" y="58260"/>
                  </a:lnTo>
                  <a:lnTo>
                    <a:pt x="133626" y="48534"/>
                  </a:lnTo>
                  <a:lnTo>
                    <a:pt x="129487" y="39541"/>
                  </a:lnTo>
                  <a:lnTo>
                    <a:pt x="124488" y="31131"/>
                  </a:lnTo>
                  <a:lnTo>
                    <a:pt x="118982" y="23457"/>
                  </a:lnTo>
                  <a:lnTo>
                    <a:pt x="112735" y="16229"/>
                  </a:lnTo>
                  <a:lnTo>
                    <a:pt x="104085" y="8810"/>
                  </a:lnTo>
                  <a:lnTo>
                    <a:pt x="901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991130" y="3716559"/>
              <a:ext cx="115814" cy="235874"/>
            </a:xfrm>
            <a:custGeom>
              <a:avLst/>
              <a:gdLst/>
              <a:ahLst/>
              <a:cxnLst/>
              <a:rect l="0" t="0" r="0" b="0"/>
              <a:pathLst>
                <a:path w="115814" h="235874">
                  <a:moveTo>
                    <a:pt x="0" y="157928"/>
                  </a:moveTo>
                  <a:lnTo>
                    <a:pt x="5800" y="163862"/>
                  </a:lnTo>
                  <a:lnTo>
                    <a:pt x="10724" y="170067"/>
                  </a:lnTo>
                  <a:lnTo>
                    <a:pt x="15233" y="177163"/>
                  </a:lnTo>
                  <a:lnTo>
                    <a:pt x="19626" y="185103"/>
                  </a:lnTo>
                  <a:lnTo>
                    <a:pt x="24288" y="193749"/>
                  </a:lnTo>
                  <a:lnTo>
                    <a:pt x="29402" y="202939"/>
                  </a:lnTo>
                  <a:lnTo>
                    <a:pt x="34980" y="212367"/>
                  </a:lnTo>
                  <a:lnTo>
                    <a:pt x="40953" y="221608"/>
                  </a:lnTo>
                  <a:lnTo>
                    <a:pt x="47184" y="230369"/>
                  </a:lnTo>
                  <a:lnTo>
                    <a:pt x="52003" y="235873"/>
                  </a:lnTo>
                  <a:lnTo>
                    <a:pt x="53576" y="235399"/>
                  </a:lnTo>
                  <a:lnTo>
                    <a:pt x="52841" y="231012"/>
                  </a:lnTo>
                  <a:lnTo>
                    <a:pt x="50819" y="224359"/>
                  </a:lnTo>
                  <a:lnTo>
                    <a:pt x="48108" y="216326"/>
                  </a:lnTo>
                  <a:lnTo>
                    <a:pt x="45032" y="207423"/>
                  </a:lnTo>
                  <a:lnTo>
                    <a:pt x="41592" y="197960"/>
                  </a:lnTo>
                  <a:lnTo>
                    <a:pt x="37572" y="188134"/>
                  </a:lnTo>
                  <a:lnTo>
                    <a:pt x="32894" y="178064"/>
                  </a:lnTo>
                  <a:lnTo>
                    <a:pt x="27780" y="167670"/>
                  </a:lnTo>
                  <a:lnTo>
                    <a:pt x="22652" y="156697"/>
                  </a:lnTo>
                  <a:lnTo>
                    <a:pt x="17766" y="145051"/>
                  </a:lnTo>
                  <a:lnTo>
                    <a:pt x="13520" y="132787"/>
                  </a:lnTo>
                  <a:lnTo>
                    <a:pt x="10506" y="120022"/>
                  </a:lnTo>
                  <a:lnTo>
                    <a:pt x="8934" y="106887"/>
                  </a:lnTo>
                  <a:lnTo>
                    <a:pt x="8846" y="93812"/>
                  </a:lnTo>
                  <a:lnTo>
                    <a:pt x="10300" y="81493"/>
                  </a:lnTo>
                  <a:lnTo>
                    <a:pt x="13172" y="70253"/>
                  </a:lnTo>
                  <a:lnTo>
                    <a:pt x="17368" y="60233"/>
                  </a:lnTo>
                  <a:lnTo>
                    <a:pt x="22925" y="51567"/>
                  </a:lnTo>
                  <a:lnTo>
                    <a:pt x="29735" y="44182"/>
                  </a:lnTo>
                  <a:lnTo>
                    <a:pt x="37576" y="37866"/>
                  </a:lnTo>
                  <a:lnTo>
                    <a:pt x="46210" y="32373"/>
                  </a:lnTo>
                  <a:lnTo>
                    <a:pt x="55418" y="27485"/>
                  </a:lnTo>
                  <a:lnTo>
                    <a:pt x="64965" y="22986"/>
                  </a:lnTo>
                  <a:lnTo>
                    <a:pt x="75728" y="18112"/>
                  </a:lnTo>
                  <a:lnTo>
                    <a:pt x="90889" y="113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138528" y="3765129"/>
              <a:ext cx="221099" cy="193587"/>
            </a:xfrm>
            <a:custGeom>
              <a:avLst/>
              <a:gdLst/>
              <a:ahLst/>
              <a:cxnLst/>
              <a:rect l="0" t="0" r="0" b="0"/>
              <a:pathLst>
                <a:path w="221099" h="193587">
                  <a:moveTo>
                    <a:pt x="0" y="98829"/>
                  </a:moveTo>
                  <a:lnTo>
                    <a:pt x="67" y="110497"/>
                  </a:lnTo>
                  <a:lnTo>
                    <a:pt x="707" y="120986"/>
                  </a:lnTo>
                  <a:lnTo>
                    <a:pt x="2007" y="131217"/>
                  </a:lnTo>
                  <a:lnTo>
                    <a:pt x="3950" y="138865"/>
                  </a:lnTo>
                  <a:lnTo>
                    <a:pt x="6098" y="140520"/>
                  </a:lnTo>
                  <a:lnTo>
                    <a:pt x="7714" y="136575"/>
                  </a:lnTo>
                  <a:lnTo>
                    <a:pt x="8761" y="128417"/>
                  </a:lnTo>
                  <a:lnTo>
                    <a:pt x="9414" y="117436"/>
                  </a:lnTo>
                  <a:lnTo>
                    <a:pt x="9818" y="104863"/>
                  </a:lnTo>
                  <a:lnTo>
                    <a:pt x="10076" y="91488"/>
                  </a:lnTo>
                  <a:lnTo>
                    <a:pt x="10411" y="77896"/>
                  </a:lnTo>
                  <a:lnTo>
                    <a:pt x="11162" y="64606"/>
                  </a:lnTo>
                  <a:lnTo>
                    <a:pt x="12489" y="51864"/>
                  </a:lnTo>
                  <a:lnTo>
                    <a:pt x="14705" y="40339"/>
                  </a:lnTo>
                  <a:lnTo>
                    <a:pt x="18326" y="31178"/>
                  </a:lnTo>
                  <a:lnTo>
                    <a:pt x="23503" y="24805"/>
                  </a:lnTo>
                  <a:lnTo>
                    <a:pt x="29912" y="21322"/>
                  </a:lnTo>
                  <a:lnTo>
                    <a:pt x="36969" y="20863"/>
                  </a:lnTo>
                  <a:lnTo>
                    <a:pt x="44263" y="23183"/>
                  </a:lnTo>
                  <a:lnTo>
                    <a:pt x="51427" y="27788"/>
                  </a:lnTo>
                  <a:lnTo>
                    <a:pt x="58079" y="34141"/>
                  </a:lnTo>
                  <a:lnTo>
                    <a:pt x="64059" y="41780"/>
                  </a:lnTo>
                  <a:lnTo>
                    <a:pt x="69243" y="50495"/>
                  </a:lnTo>
                  <a:lnTo>
                    <a:pt x="73434" y="60321"/>
                  </a:lnTo>
                  <a:lnTo>
                    <a:pt x="76636" y="71086"/>
                  </a:lnTo>
                  <a:lnTo>
                    <a:pt x="79321" y="79005"/>
                  </a:lnTo>
                  <a:lnTo>
                    <a:pt x="81965" y="79739"/>
                  </a:lnTo>
                  <a:lnTo>
                    <a:pt x="84522" y="75035"/>
                  </a:lnTo>
                  <a:lnTo>
                    <a:pt x="87278" y="67080"/>
                  </a:lnTo>
                  <a:lnTo>
                    <a:pt x="90654" y="57472"/>
                  </a:lnTo>
                  <a:lnTo>
                    <a:pt x="94808" y="47132"/>
                  </a:lnTo>
                  <a:lnTo>
                    <a:pt x="99693" y="36680"/>
                  </a:lnTo>
                  <a:lnTo>
                    <a:pt x="105177" y="26626"/>
                  </a:lnTo>
                  <a:lnTo>
                    <a:pt x="111121" y="17199"/>
                  </a:lnTo>
                  <a:lnTo>
                    <a:pt x="117566" y="9046"/>
                  </a:lnTo>
                  <a:lnTo>
                    <a:pt x="124721" y="3301"/>
                  </a:lnTo>
                  <a:lnTo>
                    <a:pt x="132641" y="364"/>
                  </a:lnTo>
                  <a:lnTo>
                    <a:pt x="141077" y="0"/>
                  </a:lnTo>
                  <a:lnTo>
                    <a:pt x="149586" y="1724"/>
                  </a:lnTo>
                  <a:lnTo>
                    <a:pt x="157897" y="5031"/>
                  </a:lnTo>
                  <a:lnTo>
                    <a:pt x="165765" y="9654"/>
                  </a:lnTo>
                  <a:lnTo>
                    <a:pt x="172897" y="15564"/>
                  </a:lnTo>
                  <a:lnTo>
                    <a:pt x="179208" y="22643"/>
                  </a:lnTo>
                  <a:lnTo>
                    <a:pt x="184785" y="30680"/>
                  </a:lnTo>
                  <a:lnTo>
                    <a:pt x="189773" y="39452"/>
                  </a:lnTo>
                  <a:lnTo>
                    <a:pt x="194317" y="48767"/>
                  </a:lnTo>
                  <a:lnTo>
                    <a:pt x="198541" y="58632"/>
                  </a:lnTo>
                  <a:lnTo>
                    <a:pt x="202539" y="69241"/>
                  </a:lnTo>
                  <a:lnTo>
                    <a:pt x="206375" y="80637"/>
                  </a:lnTo>
                  <a:lnTo>
                    <a:pt x="209936" y="92732"/>
                  </a:lnTo>
                  <a:lnTo>
                    <a:pt x="212948" y="105383"/>
                  </a:lnTo>
                  <a:lnTo>
                    <a:pt x="215305" y="118441"/>
                  </a:lnTo>
                  <a:lnTo>
                    <a:pt x="217061" y="131569"/>
                  </a:lnTo>
                  <a:lnTo>
                    <a:pt x="218512" y="145741"/>
                  </a:lnTo>
                  <a:lnTo>
                    <a:pt x="219785" y="164434"/>
                  </a:lnTo>
                  <a:lnTo>
                    <a:pt x="221098" y="193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95794" y="3765876"/>
              <a:ext cx="195460" cy="186246"/>
            </a:xfrm>
            <a:custGeom>
              <a:avLst/>
              <a:gdLst/>
              <a:ahLst/>
              <a:cxnLst/>
              <a:rect l="0" t="0" r="0" b="0"/>
              <a:pathLst>
                <a:path w="195460" h="186246">
                  <a:moveTo>
                    <a:pt x="111232" y="129668"/>
                  </a:moveTo>
                  <a:lnTo>
                    <a:pt x="114031" y="117866"/>
                  </a:lnTo>
                  <a:lnTo>
                    <a:pt x="115533" y="106096"/>
                  </a:lnTo>
                  <a:lnTo>
                    <a:pt x="115836" y="93211"/>
                  </a:lnTo>
                  <a:lnTo>
                    <a:pt x="114982" y="79536"/>
                  </a:lnTo>
                  <a:lnTo>
                    <a:pt x="112867" y="65856"/>
                  </a:lnTo>
                  <a:lnTo>
                    <a:pt x="109541" y="52644"/>
                  </a:lnTo>
                  <a:lnTo>
                    <a:pt x="105033" y="40192"/>
                  </a:lnTo>
                  <a:lnTo>
                    <a:pt x="99266" y="28761"/>
                  </a:lnTo>
                  <a:lnTo>
                    <a:pt x="92315" y="18394"/>
                  </a:lnTo>
                  <a:lnTo>
                    <a:pt x="84377" y="9605"/>
                  </a:lnTo>
                  <a:lnTo>
                    <a:pt x="75680" y="3429"/>
                  </a:lnTo>
                  <a:lnTo>
                    <a:pt x="66429" y="211"/>
                  </a:lnTo>
                  <a:lnTo>
                    <a:pt x="56946" y="0"/>
                  </a:lnTo>
                  <a:lnTo>
                    <a:pt x="47661" y="2890"/>
                  </a:lnTo>
                  <a:lnTo>
                    <a:pt x="38793" y="8609"/>
                  </a:lnTo>
                  <a:lnTo>
                    <a:pt x="30534" y="16479"/>
                  </a:lnTo>
                  <a:lnTo>
                    <a:pt x="23132" y="25646"/>
                  </a:lnTo>
                  <a:lnTo>
                    <a:pt x="16640" y="35508"/>
                  </a:lnTo>
                  <a:lnTo>
                    <a:pt x="11110" y="45887"/>
                  </a:lnTo>
                  <a:lnTo>
                    <a:pt x="6686" y="56911"/>
                  </a:lnTo>
                  <a:lnTo>
                    <a:pt x="3342" y="68619"/>
                  </a:lnTo>
                  <a:lnTo>
                    <a:pt x="1079" y="80769"/>
                  </a:lnTo>
                  <a:lnTo>
                    <a:pt x="0" y="92933"/>
                  </a:lnTo>
                  <a:lnTo>
                    <a:pt x="51" y="104859"/>
                  </a:lnTo>
                  <a:lnTo>
                    <a:pt x="1050" y="116479"/>
                  </a:lnTo>
                  <a:lnTo>
                    <a:pt x="2783" y="127815"/>
                  </a:lnTo>
                  <a:lnTo>
                    <a:pt x="5062" y="138918"/>
                  </a:lnTo>
                  <a:lnTo>
                    <a:pt x="7895" y="149679"/>
                  </a:lnTo>
                  <a:lnTo>
                    <a:pt x="11475" y="159839"/>
                  </a:lnTo>
                  <a:lnTo>
                    <a:pt x="15850" y="169288"/>
                  </a:lnTo>
                  <a:lnTo>
                    <a:pt x="21094" y="177429"/>
                  </a:lnTo>
                  <a:lnTo>
                    <a:pt x="27370" y="183156"/>
                  </a:lnTo>
                  <a:lnTo>
                    <a:pt x="34665" y="186070"/>
                  </a:lnTo>
                  <a:lnTo>
                    <a:pt x="42666" y="186245"/>
                  </a:lnTo>
                  <a:lnTo>
                    <a:pt x="50875" y="183861"/>
                  </a:lnTo>
                  <a:lnTo>
                    <a:pt x="58981" y="179296"/>
                  </a:lnTo>
                  <a:lnTo>
                    <a:pt x="66710" y="173014"/>
                  </a:lnTo>
                  <a:lnTo>
                    <a:pt x="73747" y="165452"/>
                  </a:lnTo>
                  <a:lnTo>
                    <a:pt x="79997" y="156969"/>
                  </a:lnTo>
                  <a:lnTo>
                    <a:pt x="85532" y="147836"/>
                  </a:lnTo>
                  <a:lnTo>
                    <a:pt x="90491" y="138255"/>
                  </a:lnTo>
                  <a:lnTo>
                    <a:pt x="95012" y="128361"/>
                  </a:lnTo>
                  <a:lnTo>
                    <a:pt x="99051" y="118090"/>
                  </a:lnTo>
                  <a:lnTo>
                    <a:pt x="102391" y="107202"/>
                  </a:lnTo>
                  <a:lnTo>
                    <a:pt x="104979" y="95618"/>
                  </a:lnTo>
                  <a:lnTo>
                    <a:pt x="107056" y="83566"/>
                  </a:lnTo>
                  <a:lnTo>
                    <a:pt x="109066" y="71476"/>
                  </a:lnTo>
                  <a:lnTo>
                    <a:pt x="111255" y="59678"/>
                  </a:lnTo>
                  <a:lnTo>
                    <a:pt x="113080" y="50908"/>
                  </a:lnTo>
                  <a:lnTo>
                    <a:pt x="114113" y="48581"/>
                  </a:lnTo>
                  <a:lnTo>
                    <a:pt x="115139" y="51773"/>
                  </a:lnTo>
                  <a:lnTo>
                    <a:pt x="116577" y="58590"/>
                  </a:lnTo>
                  <a:lnTo>
                    <a:pt x="118501" y="67402"/>
                  </a:lnTo>
                  <a:lnTo>
                    <a:pt x="120855" y="77201"/>
                  </a:lnTo>
                  <a:lnTo>
                    <a:pt x="123543" y="87458"/>
                  </a:lnTo>
                  <a:lnTo>
                    <a:pt x="126481" y="97912"/>
                  </a:lnTo>
                  <a:lnTo>
                    <a:pt x="129602" y="108441"/>
                  </a:lnTo>
                  <a:lnTo>
                    <a:pt x="133018" y="118826"/>
                  </a:lnTo>
                  <a:lnTo>
                    <a:pt x="136995" y="128738"/>
                  </a:lnTo>
                  <a:lnTo>
                    <a:pt x="141640" y="138033"/>
                  </a:lnTo>
                  <a:lnTo>
                    <a:pt x="147173" y="146441"/>
                  </a:lnTo>
                  <a:lnTo>
                    <a:pt x="154865" y="154307"/>
                  </a:lnTo>
                  <a:lnTo>
                    <a:pt x="168747" y="162322"/>
                  </a:lnTo>
                  <a:lnTo>
                    <a:pt x="195459" y="171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657138" y="3558632"/>
              <a:ext cx="28873" cy="410612"/>
            </a:xfrm>
            <a:custGeom>
              <a:avLst/>
              <a:gdLst/>
              <a:ahLst/>
              <a:cxnLst/>
              <a:rect l="0" t="0" r="0" b="0"/>
              <a:pathLst>
                <a:path w="28873" h="410612">
                  <a:moveTo>
                    <a:pt x="7816" y="0"/>
                  </a:moveTo>
                  <a:lnTo>
                    <a:pt x="4948" y="14803"/>
                  </a:lnTo>
                  <a:lnTo>
                    <a:pt x="2806" y="29995"/>
                  </a:lnTo>
                  <a:lnTo>
                    <a:pt x="1208" y="47067"/>
                  </a:lnTo>
                  <a:lnTo>
                    <a:pt x="201" y="65297"/>
                  </a:lnTo>
                  <a:lnTo>
                    <a:pt x="0" y="83161"/>
                  </a:lnTo>
                  <a:lnTo>
                    <a:pt x="651" y="99819"/>
                  </a:lnTo>
                  <a:lnTo>
                    <a:pt x="1890" y="115746"/>
                  </a:lnTo>
                  <a:lnTo>
                    <a:pt x="3254" y="132324"/>
                  </a:lnTo>
                  <a:lnTo>
                    <a:pt x="4463" y="150314"/>
                  </a:lnTo>
                  <a:lnTo>
                    <a:pt x="5426" y="169346"/>
                  </a:lnTo>
                  <a:lnTo>
                    <a:pt x="6145" y="188301"/>
                  </a:lnTo>
                  <a:lnTo>
                    <a:pt x="6668" y="206497"/>
                  </a:lnTo>
                  <a:lnTo>
                    <a:pt x="7207" y="223599"/>
                  </a:lnTo>
                  <a:lnTo>
                    <a:pt x="8108" y="239378"/>
                  </a:lnTo>
                  <a:lnTo>
                    <a:pt x="9530" y="253884"/>
                  </a:lnTo>
                  <a:lnTo>
                    <a:pt x="11301" y="267811"/>
                  </a:lnTo>
                  <a:lnTo>
                    <a:pt x="13028" y="282322"/>
                  </a:lnTo>
                  <a:lnTo>
                    <a:pt x="14489" y="298019"/>
                  </a:lnTo>
                  <a:lnTo>
                    <a:pt x="15790" y="314652"/>
                  </a:lnTo>
                  <a:lnTo>
                    <a:pt x="17271" y="331437"/>
                  </a:lnTo>
                  <a:lnTo>
                    <a:pt x="19113" y="347859"/>
                  </a:lnTo>
                  <a:lnTo>
                    <a:pt x="21191" y="363156"/>
                  </a:lnTo>
                  <a:lnTo>
                    <a:pt x="23350" y="377679"/>
                  </a:lnTo>
                  <a:lnTo>
                    <a:pt x="25784" y="392695"/>
                  </a:lnTo>
                  <a:lnTo>
                    <a:pt x="2887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496497" y="3639461"/>
              <a:ext cx="294799" cy="34985"/>
            </a:xfrm>
            <a:custGeom>
              <a:avLst/>
              <a:gdLst/>
              <a:ahLst/>
              <a:cxnLst/>
              <a:rect l="0" t="0" r="0" b="0"/>
              <a:pathLst>
                <a:path w="294799" h="34985">
                  <a:moveTo>
                    <a:pt x="294798" y="13927"/>
                  </a:moveTo>
                  <a:lnTo>
                    <a:pt x="285863" y="10993"/>
                  </a:lnTo>
                  <a:lnTo>
                    <a:pt x="276236" y="8211"/>
                  </a:lnTo>
                  <a:lnTo>
                    <a:pt x="264944" y="5321"/>
                  </a:lnTo>
                  <a:lnTo>
                    <a:pt x="252104" y="2626"/>
                  </a:lnTo>
                  <a:lnTo>
                    <a:pt x="237976" y="757"/>
                  </a:lnTo>
                  <a:lnTo>
                    <a:pt x="222855" y="0"/>
                  </a:lnTo>
                  <a:lnTo>
                    <a:pt x="207167" y="313"/>
                  </a:lnTo>
                  <a:lnTo>
                    <a:pt x="191427" y="1515"/>
                  </a:lnTo>
                  <a:lnTo>
                    <a:pt x="175924" y="3393"/>
                  </a:lnTo>
                  <a:lnTo>
                    <a:pt x="160737" y="5602"/>
                  </a:lnTo>
                  <a:lnTo>
                    <a:pt x="145847" y="7690"/>
                  </a:lnTo>
                  <a:lnTo>
                    <a:pt x="131198" y="9425"/>
                  </a:lnTo>
                  <a:lnTo>
                    <a:pt x="116732" y="10927"/>
                  </a:lnTo>
                  <a:lnTo>
                    <a:pt x="102398" y="12548"/>
                  </a:lnTo>
                  <a:lnTo>
                    <a:pt x="88161" y="14494"/>
                  </a:lnTo>
                  <a:lnTo>
                    <a:pt x="74159" y="16803"/>
                  </a:lnTo>
                  <a:lnTo>
                    <a:pt x="60676" y="19432"/>
                  </a:lnTo>
                  <a:lnTo>
                    <a:pt x="47844" y="22310"/>
                  </a:lnTo>
                  <a:lnTo>
                    <a:pt x="36068" y="25221"/>
                  </a:lnTo>
                  <a:lnTo>
                    <a:pt x="24962" y="28097"/>
                  </a:lnTo>
                  <a:lnTo>
                    <a:pt x="13552" y="31188"/>
                  </a:lnTo>
                  <a:lnTo>
                    <a:pt x="0" y="34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801823" y="383237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68" y="11802"/>
                  </a:lnTo>
                  <a:lnTo>
                    <a:pt x="707" y="23571"/>
                  </a:lnTo>
                  <a:lnTo>
                    <a:pt x="2000" y="36461"/>
                  </a:lnTo>
                  <a:lnTo>
                    <a:pt x="3687" y="50309"/>
                  </a:lnTo>
                  <a:lnTo>
                    <a:pt x="5354" y="64637"/>
                  </a:lnTo>
                  <a:lnTo>
                    <a:pt x="6768" y="79093"/>
                  </a:lnTo>
                  <a:lnTo>
                    <a:pt x="7869" y="93103"/>
                  </a:lnTo>
                  <a:lnTo>
                    <a:pt x="8800" y="107287"/>
                  </a:lnTo>
                  <a:lnTo>
                    <a:pt x="9640" y="12400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801823" y="371655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879483" y="3790259"/>
              <a:ext cx="119364" cy="213008"/>
            </a:xfrm>
            <a:custGeom>
              <a:avLst/>
              <a:gdLst/>
              <a:ahLst/>
              <a:cxnLst/>
              <a:rect l="0" t="0" r="0" b="0"/>
              <a:pathLst>
                <a:path w="119364" h="213008">
                  <a:moveTo>
                    <a:pt x="80268" y="52642"/>
                  </a:moveTo>
                  <a:lnTo>
                    <a:pt x="71465" y="49843"/>
                  </a:lnTo>
                  <a:lnTo>
                    <a:pt x="63119" y="48341"/>
                  </a:lnTo>
                  <a:lnTo>
                    <a:pt x="54430" y="48044"/>
                  </a:lnTo>
                  <a:lnTo>
                    <a:pt x="45655" y="49068"/>
                  </a:lnTo>
                  <a:lnTo>
                    <a:pt x="37457" y="51833"/>
                  </a:lnTo>
                  <a:lnTo>
                    <a:pt x="30172" y="56413"/>
                  </a:lnTo>
                  <a:lnTo>
                    <a:pt x="23808" y="62746"/>
                  </a:lnTo>
                  <a:lnTo>
                    <a:pt x="18227" y="70811"/>
                  </a:lnTo>
                  <a:lnTo>
                    <a:pt x="13257" y="80417"/>
                  </a:lnTo>
                  <a:lnTo>
                    <a:pt x="8903" y="91273"/>
                  </a:lnTo>
                  <a:lnTo>
                    <a:pt x="5343" y="103075"/>
                  </a:lnTo>
                  <a:lnTo>
                    <a:pt x="2615" y="115561"/>
                  </a:lnTo>
                  <a:lnTo>
                    <a:pt x="781" y="128366"/>
                  </a:lnTo>
                  <a:lnTo>
                    <a:pt x="0" y="141035"/>
                  </a:lnTo>
                  <a:lnTo>
                    <a:pt x="263" y="153328"/>
                  </a:lnTo>
                  <a:lnTo>
                    <a:pt x="1744" y="165040"/>
                  </a:lnTo>
                  <a:lnTo>
                    <a:pt x="4867" y="175912"/>
                  </a:lnTo>
                  <a:lnTo>
                    <a:pt x="9714" y="185885"/>
                  </a:lnTo>
                  <a:lnTo>
                    <a:pt x="16240" y="194734"/>
                  </a:lnTo>
                  <a:lnTo>
                    <a:pt x="24442" y="202008"/>
                  </a:lnTo>
                  <a:lnTo>
                    <a:pt x="34134" y="207596"/>
                  </a:lnTo>
                  <a:lnTo>
                    <a:pt x="44708" y="211367"/>
                  </a:lnTo>
                  <a:lnTo>
                    <a:pt x="55257" y="213007"/>
                  </a:lnTo>
                  <a:lnTo>
                    <a:pt x="65272" y="212549"/>
                  </a:lnTo>
                  <a:lnTo>
                    <a:pt x="74620" y="210142"/>
                  </a:lnTo>
                  <a:lnTo>
                    <a:pt x="83358" y="205868"/>
                  </a:lnTo>
                  <a:lnTo>
                    <a:pt x="91596" y="199950"/>
                  </a:lnTo>
                  <a:lnTo>
                    <a:pt x="99130" y="192385"/>
                  </a:lnTo>
                  <a:lnTo>
                    <a:pt x="105446" y="182881"/>
                  </a:lnTo>
                  <a:lnTo>
                    <a:pt x="110365" y="171451"/>
                  </a:lnTo>
                  <a:lnTo>
                    <a:pt x="114008" y="158369"/>
                  </a:lnTo>
                  <a:lnTo>
                    <a:pt x="116620" y="143993"/>
                  </a:lnTo>
                  <a:lnTo>
                    <a:pt x="118443" y="128666"/>
                  </a:lnTo>
                  <a:lnTo>
                    <a:pt x="119363" y="112986"/>
                  </a:lnTo>
                  <a:lnTo>
                    <a:pt x="118932" y="97773"/>
                  </a:lnTo>
                  <a:lnTo>
                    <a:pt x="117015" y="83440"/>
                  </a:lnTo>
                  <a:lnTo>
                    <a:pt x="113761" y="70191"/>
                  </a:lnTo>
                  <a:lnTo>
                    <a:pt x="109435" y="58205"/>
                  </a:lnTo>
                  <a:lnTo>
                    <a:pt x="104312" y="47441"/>
                  </a:lnTo>
                  <a:lnTo>
                    <a:pt x="98922" y="37813"/>
                  </a:lnTo>
                  <a:lnTo>
                    <a:pt x="93505" y="28235"/>
                  </a:lnTo>
                  <a:lnTo>
                    <a:pt x="87596" y="16746"/>
                  </a:lnTo>
                  <a:lnTo>
                    <a:pt x="802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022922" y="3774718"/>
              <a:ext cx="189514" cy="257697"/>
            </a:xfrm>
            <a:custGeom>
              <a:avLst/>
              <a:gdLst/>
              <a:ahLst/>
              <a:cxnLst/>
              <a:rect l="0" t="0" r="0" b="0"/>
              <a:pathLst>
                <a:path w="189514" h="257697">
                  <a:moveTo>
                    <a:pt x="0" y="47126"/>
                  </a:moveTo>
                  <a:lnTo>
                    <a:pt x="5868" y="58794"/>
                  </a:lnTo>
                  <a:lnTo>
                    <a:pt x="11432" y="69283"/>
                  </a:lnTo>
                  <a:lnTo>
                    <a:pt x="17227" y="79585"/>
                  </a:lnTo>
                  <a:lnTo>
                    <a:pt x="23135" y="89886"/>
                  </a:lnTo>
                  <a:lnTo>
                    <a:pt x="28816" y="100229"/>
                  </a:lnTo>
                  <a:lnTo>
                    <a:pt x="34091" y="110619"/>
                  </a:lnTo>
                  <a:lnTo>
                    <a:pt x="38941" y="121047"/>
                  </a:lnTo>
                  <a:lnTo>
                    <a:pt x="43428" y="131505"/>
                  </a:lnTo>
                  <a:lnTo>
                    <a:pt x="47629" y="141990"/>
                  </a:lnTo>
                  <a:lnTo>
                    <a:pt x="51621" y="152658"/>
                  </a:lnTo>
                  <a:lnTo>
                    <a:pt x="55462" y="163812"/>
                  </a:lnTo>
                  <a:lnTo>
                    <a:pt x="59174" y="175558"/>
                  </a:lnTo>
                  <a:lnTo>
                    <a:pt x="61970" y="187101"/>
                  </a:lnTo>
                  <a:lnTo>
                    <a:pt x="62170" y="195575"/>
                  </a:lnTo>
                  <a:lnTo>
                    <a:pt x="59802" y="198702"/>
                  </a:lnTo>
                  <a:lnTo>
                    <a:pt x="56494" y="197382"/>
                  </a:lnTo>
                  <a:lnTo>
                    <a:pt x="52953" y="192804"/>
                  </a:lnTo>
                  <a:lnTo>
                    <a:pt x="49372" y="185685"/>
                  </a:lnTo>
                  <a:lnTo>
                    <a:pt x="45800" y="176588"/>
                  </a:lnTo>
                  <a:lnTo>
                    <a:pt x="42412" y="165845"/>
                  </a:lnTo>
                  <a:lnTo>
                    <a:pt x="39513" y="153556"/>
                  </a:lnTo>
                  <a:lnTo>
                    <a:pt x="37235" y="139915"/>
                  </a:lnTo>
                  <a:lnTo>
                    <a:pt x="35705" y="125512"/>
                  </a:lnTo>
                  <a:lnTo>
                    <a:pt x="35128" y="111228"/>
                  </a:lnTo>
                  <a:lnTo>
                    <a:pt x="35519" y="97549"/>
                  </a:lnTo>
                  <a:lnTo>
                    <a:pt x="36748" y="84585"/>
                  </a:lnTo>
                  <a:lnTo>
                    <a:pt x="38636" y="72264"/>
                  </a:lnTo>
                  <a:lnTo>
                    <a:pt x="41019" y="60457"/>
                  </a:lnTo>
                  <a:lnTo>
                    <a:pt x="43922" y="49035"/>
                  </a:lnTo>
                  <a:lnTo>
                    <a:pt x="47548" y="37890"/>
                  </a:lnTo>
                  <a:lnTo>
                    <a:pt x="51959" y="26958"/>
                  </a:lnTo>
                  <a:lnTo>
                    <a:pt x="57397" y="16836"/>
                  </a:lnTo>
                  <a:lnTo>
                    <a:pt x="64335" y="8708"/>
                  </a:lnTo>
                  <a:lnTo>
                    <a:pt x="72893" y="3072"/>
                  </a:lnTo>
                  <a:lnTo>
                    <a:pt x="82726" y="104"/>
                  </a:lnTo>
                  <a:lnTo>
                    <a:pt x="93235" y="0"/>
                  </a:lnTo>
                  <a:lnTo>
                    <a:pt x="103996" y="2562"/>
                  </a:lnTo>
                  <a:lnTo>
                    <a:pt x="114472" y="7332"/>
                  </a:lnTo>
                  <a:lnTo>
                    <a:pt x="123967" y="13797"/>
                  </a:lnTo>
                  <a:lnTo>
                    <a:pt x="132198" y="21506"/>
                  </a:lnTo>
                  <a:lnTo>
                    <a:pt x="139231" y="30099"/>
                  </a:lnTo>
                  <a:lnTo>
                    <a:pt x="145278" y="39310"/>
                  </a:lnTo>
                  <a:lnTo>
                    <a:pt x="150573" y="48952"/>
                  </a:lnTo>
                  <a:lnTo>
                    <a:pt x="155320" y="59053"/>
                  </a:lnTo>
                  <a:lnTo>
                    <a:pt x="159677" y="69826"/>
                  </a:lnTo>
                  <a:lnTo>
                    <a:pt x="163762" y="81332"/>
                  </a:lnTo>
                  <a:lnTo>
                    <a:pt x="167661" y="93332"/>
                  </a:lnTo>
                  <a:lnTo>
                    <a:pt x="171433" y="105387"/>
                  </a:lnTo>
                  <a:lnTo>
                    <a:pt x="175115" y="117242"/>
                  </a:lnTo>
                  <a:lnTo>
                    <a:pt x="178569" y="128982"/>
                  </a:lnTo>
                  <a:lnTo>
                    <a:pt x="181509" y="140931"/>
                  </a:lnTo>
                  <a:lnTo>
                    <a:pt x="183819" y="153267"/>
                  </a:lnTo>
                  <a:lnTo>
                    <a:pt x="185537" y="166010"/>
                  </a:lnTo>
                  <a:lnTo>
                    <a:pt x="186774" y="179104"/>
                  </a:lnTo>
                  <a:lnTo>
                    <a:pt x="187644" y="192458"/>
                  </a:lnTo>
                  <a:lnTo>
                    <a:pt x="188245" y="205589"/>
                  </a:lnTo>
                  <a:lnTo>
                    <a:pt x="188725" y="219018"/>
                  </a:lnTo>
                  <a:lnTo>
                    <a:pt x="189123" y="235042"/>
                  </a:lnTo>
                  <a:lnTo>
                    <a:pt x="189513" y="257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2463668" y="4686442"/>
            <a:ext cx="2000415" cy="606663"/>
            <a:chOff x="2463668" y="4686442"/>
            <a:chExt cx="2000415" cy="606663"/>
          </a:xfrm>
        </p:grpSpPr>
        <p:sp>
          <p:nvSpPr>
            <p:cNvPr id="170" name="Freeform 169"/>
            <p:cNvSpPr/>
            <p:nvPr/>
          </p:nvSpPr>
          <p:spPr>
            <a:xfrm>
              <a:off x="2463668" y="4799494"/>
              <a:ext cx="210571" cy="89814"/>
            </a:xfrm>
            <a:custGeom>
              <a:avLst/>
              <a:gdLst/>
              <a:ahLst/>
              <a:cxnLst/>
              <a:rect l="0" t="0" r="0" b="0"/>
              <a:pathLst>
                <a:path w="210571" h="89814">
                  <a:moveTo>
                    <a:pt x="0" y="12029"/>
                  </a:moveTo>
                  <a:lnTo>
                    <a:pt x="3001" y="23697"/>
                  </a:lnTo>
                  <a:lnTo>
                    <a:pt x="6423" y="34186"/>
                  </a:lnTo>
                  <a:lnTo>
                    <a:pt x="10619" y="44483"/>
                  </a:lnTo>
                  <a:lnTo>
                    <a:pt x="15519" y="54612"/>
                  </a:lnTo>
                  <a:lnTo>
                    <a:pt x="21001" y="64307"/>
                  </a:lnTo>
                  <a:lnTo>
                    <a:pt x="26931" y="73425"/>
                  </a:lnTo>
                  <a:lnTo>
                    <a:pt x="33193" y="81337"/>
                  </a:lnTo>
                  <a:lnTo>
                    <a:pt x="39691" y="86905"/>
                  </a:lnTo>
                  <a:lnTo>
                    <a:pt x="46356" y="89711"/>
                  </a:lnTo>
                  <a:lnTo>
                    <a:pt x="53134" y="89813"/>
                  </a:lnTo>
                  <a:lnTo>
                    <a:pt x="59991" y="87380"/>
                  </a:lnTo>
                  <a:lnTo>
                    <a:pt x="66901" y="82782"/>
                  </a:lnTo>
                  <a:lnTo>
                    <a:pt x="73847" y="76478"/>
                  </a:lnTo>
                  <a:lnTo>
                    <a:pt x="80817" y="68901"/>
                  </a:lnTo>
                  <a:lnTo>
                    <a:pt x="87803" y="60412"/>
                  </a:lnTo>
                  <a:lnTo>
                    <a:pt x="94800" y="51445"/>
                  </a:lnTo>
                  <a:lnTo>
                    <a:pt x="101805" y="42508"/>
                  </a:lnTo>
                  <a:lnTo>
                    <a:pt x="108818" y="33874"/>
                  </a:lnTo>
                  <a:lnTo>
                    <a:pt x="116004" y="25771"/>
                  </a:lnTo>
                  <a:lnTo>
                    <a:pt x="123667" y="18476"/>
                  </a:lnTo>
                  <a:lnTo>
                    <a:pt x="131936" y="12058"/>
                  </a:lnTo>
                  <a:lnTo>
                    <a:pt x="140779" y="6748"/>
                  </a:lnTo>
                  <a:lnTo>
                    <a:pt x="150093" y="3003"/>
                  </a:lnTo>
                  <a:lnTo>
                    <a:pt x="159758" y="924"/>
                  </a:lnTo>
                  <a:lnTo>
                    <a:pt x="169414" y="157"/>
                  </a:lnTo>
                  <a:lnTo>
                    <a:pt x="179519" y="0"/>
                  </a:lnTo>
                  <a:lnTo>
                    <a:pt x="192079" y="437"/>
                  </a:lnTo>
                  <a:lnTo>
                    <a:pt x="210570" y="1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770743" y="4686442"/>
              <a:ext cx="299800" cy="369870"/>
            </a:xfrm>
            <a:custGeom>
              <a:avLst/>
              <a:gdLst/>
              <a:ahLst/>
              <a:cxnLst/>
              <a:rect l="0" t="0" r="0" b="0"/>
              <a:pathLst>
                <a:path w="299800" h="369870">
                  <a:moveTo>
                    <a:pt x="156179" y="30325"/>
                  </a:moveTo>
                  <a:lnTo>
                    <a:pt x="150244" y="21657"/>
                  </a:lnTo>
                  <a:lnTo>
                    <a:pt x="144040" y="14591"/>
                  </a:lnTo>
                  <a:lnTo>
                    <a:pt x="136944" y="8499"/>
                  </a:lnTo>
                  <a:lnTo>
                    <a:pt x="129004" y="3616"/>
                  </a:lnTo>
                  <a:lnTo>
                    <a:pt x="120357" y="699"/>
                  </a:lnTo>
                  <a:lnTo>
                    <a:pt x="111163" y="0"/>
                  </a:lnTo>
                  <a:lnTo>
                    <a:pt x="101563" y="1310"/>
                  </a:lnTo>
                  <a:lnTo>
                    <a:pt x="91673" y="4239"/>
                  </a:lnTo>
                  <a:lnTo>
                    <a:pt x="81585" y="8397"/>
                  </a:lnTo>
                  <a:lnTo>
                    <a:pt x="71524" y="13608"/>
                  </a:lnTo>
                  <a:lnTo>
                    <a:pt x="61843" y="19920"/>
                  </a:lnTo>
                  <a:lnTo>
                    <a:pt x="52706" y="27272"/>
                  </a:lnTo>
                  <a:lnTo>
                    <a:pt x="44266" y="35496"/>
                  </a:lnTo>
                  <a:lnTo>
                    <a:pt x="36742" y="44393"/>
                  </a:lnTo>
                  <a:lnTo>
                    <a:pt x="30164" y="53788"/>
                  </a:lnTo>
                  <a:lnTo>
                    <a:pt x="24406" y="63537"/>
                  </a:lnTo>
                  <a:lnTo>
                    <a:pt x="19296" y="73534"/>
                  </a:lnTo>
                  <a:lnTo>
                    <a:pt x="14674" y="83711"/>
                  </a:lnTo>
                  <a:lnTo>
                    <a:pt x="10568" y="94344"/>
                  </a:lnTo>
                  <a:lnTo>
                    <a:pt x="7182" y="106006"/>
                  </a:lnTo>
                  <a:lnTo>
                    <a:pt x="4570" y="118931"/>
                  </a:lnTo>
                  <a:lnTo>
                    <a:pt x="2645" y="133037"/>
                  </a:lnTo>
                  <a:lnTo>
                    <a:pt x="1271" y="148110"/>
                  </a:lnTo>
                  <a:lnTo>
                    <a:pt x="318" y="163908"/>
                  </a:lnTo>
                  <a:lnTo>
                    <a:pt x="0" y="179906"/>
                  </a:lnTo>
                  <a:lnTo>
                    <a:pt x="842" y="195332"/>
                  </a:lnTo>
                  <a:lnTo>
                    <a:pt x="3037" y="209813"/>
                  </a:lnTo>
                  <a:lnTo>
                    <a:pt x="6307" y="223330"/>
                  </a:lnTo>
                  <a:lnTo>
                    <a:pt x="10111" y="236030"/>
                  </a:lnTo>
                  <a:lnTo>
                    <a:pt x="14076" y="248094"/>
                  </a:lnTo>
                  <a:lnTo>
                    <a:pt x="18025" y="259690"/>
                  </a:lnTo>
                  <a:lnTo>
                    <a:pt x="21895" y="270951"/>
                  </a:lnTo>
                  <a:lnTo>
                    <a:pt x="25683" y="281974"/>
                  </a:lnTo>
                  <a:lnTo>
                    <a:pt x="29566" y="292668"/>
                  </a:lnTo>
                  <a:lnTo>
                    <a:pt x="33865" y="302776"/>
                  </a:lnTo>
                  <a:lnTo>
                    <a:pt x="38731" y="312200"/>
                  </a:lnTo>
                  <a:lnTo>
                    <a:pt x="44306" y="320833"/>
                  </a:lnTo>
                  <a:lnTo>
                    <a:pt x="50807" y="328486"/>
                  </a:lnTo>
                  <a:lnTo>
                    <a:pt x="58256" y="335151"/>
                  </a:lnTo>
                  <a:lnTo>
                    <a:pt x="66531" y="340966"/>
                  </a:lnTo>
                  <a:lnTo>
                    <a:pt x="75455" y="346114"/>
                  </a:lnTo>
                  <a:lnTo>
                    <a:pt x="84865" y="350767"/>
                  </a:lnTo>
                  <a:lnTo>
                    <a:pt x="94622" y="355063"/>
                  </a:lnTo>
                  <a:lnTo>
                    <a:pt x="104624" y="359109"/>
                  </a:lnTo>
                  <a:lnTo>
                    <a:pt x="114796" y="362973"/>
                  </a:lnTo>
                  <a:lnTo>
                    <a:pt x="125084" y="366382"/>
                  </a:lnTo>
                  <a:lnTo>
                    <a:pt x="135450" y="368761"/>
                  </a:lnTo>
                  <a:lnTo>
                    <a:pt x="145870" y="369869"/>
                  </a:lnTo>
                  <a:lnTo>
                    <a:pt x="156326" y="369630"/>
                  </a:lnTo>
                  <a:lnTo>
                    <a:pt x="166805" y="367947"/>
                  </a:lnTo>
                  <a:lnTo>
                    <a:pt x="177297" y="364925"/>
                  </a:lnTo>
                  <a:lnTo>
                    <a:pt x="187631" y="360794"/>
                  </a:lnTo>
                  <a:lnTo>
                    <a:pt x="197496" y="355813"/>
                  </a:lnTo>
                  <a:lnTo>
                    <a:pt x="206762" y="350208"/>
                  </a:lnTo>
                  <a:lnTo>
                    <a:pt x="215459" y="344159"/>
                  </a:lnTo>
                  <a:lnTo>
                    <a:pt x="223686" y="337801"/>
                  </a:lnTo>
                  <a:lnTo>
                    <a:pt x="231556" y="331224"/>
                  </a:lnTo>
                  <a:lnTo>
                    <a:pt x="239164" y="324333"/>
                  </a:lnTo>
                  <a:lnTo>
                    <a:pt x="246586" y="316868"/>
                  </a:lnTo>
                  <a:lnTo>
                    <a:pt x="253876" y="308732"/>
                  </a:lnTo>
                  <a:lnTo>
                    <a:pt x="260907" y="299978"/>
                  </a:lnTo>
                  <a:lnTo>
                    <a:pt x="267403" y="290723"/>
                  </a:lnTo>
                  <a:lnTo>
                    <a:pt x="273253" y="281084"/>
                  </a:lnTo>
                  <a:lnTo>
                    <a:pt x="278503" y="271001"/>
                  </a:lnTo>
                  <a:lnTo>
                    <a:pt x="283263" y="260247"/>
                  </a:lnTo>
                  <a:lnTo>
                    <a:pt x="287647" y="248749"/>
                  </a:lnTo>
                  <a:lnTo>
                    <a:pt x="291591" y="236416"/>
                  </a:lnTo>
                  <a:lnTo>
                    <a:pt x="294869" y="223074"/>
                  </a:lnTo>
                  <a:lnTo>
                    <a:pt x="297404" y="208734"/>
                  </a:lnTo>
                  <a:lnTo>
                    <a:pt x="299106" y="193865"/>
                  </a:lnTo>
                  <a:lnTo>
                    <a:pt x="299799" y="179271"/>
                  </a:lnTo>
                  <a:lnTo>
                    <a:pt x="299486" y="165386"/>
                  </a:lnTo>
                  <a:lnTo>
                    <a:pt x="298310" y="152285"/>
                  </a:lnTo>
                  <a:lnTo>
                    <a:pt x="296457" y="139872"/>
                  </a:lnTo>
                  <a:lnTo>
                    <a:pt x="294098" y="128004"/>
                  </a:lnTo>
                  <a:lnTo>
                    <a:pt x="291210" y="116541"/>
                  </a:lnTo>
                  <a:lnTo>
                    <a:pt x="287594" y="105370"/>
                  </a:lnTo>
                  <a:lnTo>
                    <a:pt x="283199" y="94407"/>
                  </a:lnTo>
                  <a:lnTo>
                    <a:pt x="278112" y="83754"/>
                  </a:lnTo>
                  <a:lnTo>
                    <a:pt x="272472" y="73673"/>
                  </a:lnTo>
                  <a:lnTo>
                    <a:pt x="266414" y="64262"/>
                  </a:lnTo>
                  <a:lnTo>
                    <a:pt x="259889" y="55469"/>
                  </a:lnTo>
                  <a:lnTo>
                    <a:pt x="252676" y="47176"/>
                  </a:lnTo>
                  <a:lnTo>
                    <a:pt x="244713" y="39268"/>
                  </a:lnTo>
                  <a:lnTo>
                    <a:pt x="236077" y="31803"/>
                  </a:lnTo>
                  <a:lnTo>
                    <a:pt x="226902" y="25009"/>
                  </a:lnTo>
                  <a:lnTo>
                    <a:pt x="217321" y="18965"/>
                  </a:lnTo>
                  <a:lnTo>
                    <a:pt x="207447" y="13923"/>
                  </a:lnTo>
                  <a:lnTo>
                    <a:pt x="197366" y="10366"/>
                  </a:lnTo>
                  <a:lnTo>
                    <a:pt x="187155" y="8417"/>
                  </a:lnTo>
                  <a:lnTo>
                    <a:pt x="177314" y="7740"/>
                  </a:lnTo>
                  <a:lnTo>
                    <a:pt x="167800" y="7652"/>
                  </a:lnTo>
                  <a:lnTo>
                    <a:pt x="157778" y="8148"/>
                  </a:lnTo>
                  <a:lnTo>
                    <a:pt x="145650" y="9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137492" y="4866475"/>
              <a:ext cx="152724" cy="426630"/>
            </a:xfrm>
            <a:custGeom>
              <a:avLst/>
              <a:gdLst/>
              <a:ahLst/>
              <a:cxnLst/>
              <a:rect l="0" t="0" r="0" b="0"/>
              <a:pathLst>
                <a:path w="152724" h="426630">
                  <a:moveTo>
                    <a:pt x="0" y="134561"/>
                  </a:moveTo>
                  <a:lnTo>
                    <a:pt x="67" y="146296"/>
                  </a:lnTo>
                  <a:lnTo>
                    <a:pt x="707" y="157425"/>
                  </a:lnTo>
                  <a:lnTo>
                    <a:pt x="2004" y="169028"/>
                  </a:lnTo>
                  <a:lnTo>
                    <a:pt x="3864" y="181362"/>
                  </a:lnTo>
                  <a:lnTo>
                    <a:pt x="6180" y="194671"/>
                  </a:lnTo>
                  <a:lnTo>
                    <a:pt x="8846" y="208984"/>
                  </a:lnTo>
                  <a:lnTo>
                    <a:pt x="11770" y="224335"/>
                  </a:lnTo>
                  <a:lnTo>
                    <a:pt x="14877" y="240845"/>
                  </a:lnTo>
                  <a:lnTo>
                    <a:pt x="18113" y="258464"/>
                  </a:lnTo>
                  <a:lnTo>
                    <a:pt x="21436" y="276854"/>
                  </a:lnTo>
                  <a:lnTo>
                    <a:pt x="24821" y="295497"/>
                  </a:lnTo>
                  <a:lnTo>
                    <a:pt x="28246" y="314068"/>
                  </a:lnTo>
                  <a:lnTo>
                    <a:pt x="31699" y="332282"/>
                  </a:lnTo>
                  <a:lnTo>
                    <a:pt x="35171" y="349820"/>
                  </a:lnTo>
                  <a:lnTo>
                    <a:pt x="38651" y="366577"/>
                  </a:lnTo>
                  <a:lnTo>
                    <a:pt x="41971" y="382627"/>
                  </a:lnTo>
                  <a:lnTo>
                    <a:pt x="44820" y="398107"/>
                  </a:lnTo>
                  <a:lnTo>
                    <a:pt x="47040" y="413054"/>
                  </a:lnTo>
                  <a:lnTo>
                    <a:pt x="47656" y="424021"/>
                  </a:lnTo>
                  <a:lnTo>
                    <a:pt x="46068" y="426629"/>
                  </a:lnTo>
                  <a:lnTo>
                    <a:pt x="43551" y="422304"/>
                  </a:lnTo>
                  <a:lnTo>
                    <a:pt x="40848" y="413475"/>
                  </a:lnTo>
                  <a:lnTo>
                    <a:pt x="38429" y="402108"/>
                  </a:lnTo>
                  <a:lnTo>
                    <a:pt x="36481" y="389414"/>
                  </a:lnTo>
                  <a:lnTo>
                    <a:pt x="34843" y="376047"/>
                  </a:lnTo>
                  <a:lnTo>
                    <a:pt x="33132" y="362343"/>
                  </a:lnTo>
                  <a:lnTo>
                    <a:pt x="31129" y="348466"/>
                  </a:lnTo>
                  <a:lnTo>
                    <a:pt x="28783" y="334339"/>
                  </a:lnTo>
                  <a:lnTo>
                    <a:pt x="26129" y="319694"/>
                  </a:lnTo>
                  <a:lnTo>
                    <a:pt x="23234" y="304429"/>
                  </a:lnTo>
                  <a:lnTo>
                    <a:pt x="20324" y="288749"/>
                  </a:lnTo>
                  <a:lnTo>
                    <a:pt x="17757" y="273069"/>
                  </a:lnTo>
                  <a:lnTo>
                    <a:pt x="15697" y="257631"/>
                  </a:lnTo>
                  <a:lnTo>
                    <a:pt x="13976" y="242501"/>
                  </a:lnTo>
                  <a:lnTo>
                    <a:pt x="12207" y="227657"/>
                  </a:lnTo>
                  <a:lnTo>
                    <a:pt x="10167" y="213041"/>
                  </a:lnTo>
                  <a:lnTo>
                    <a:pt x="7965" y="198598"/>
                  </a:lnTo>
                  <a:lnTo>
                    <a:pt x="5939" y="184281"/>
                  </a:lnTo>
                  <a:lnTo>
                    <a:pt x="4280" y="170047"/>
                  </a:lnTo>
                  <a:lnTo>
                    <a:pt x="3013" y="155707"/>
                  </a:lnTo>
                  <a:lnTo>
                    <a:pt x="2088" y="140933"/>
                  </a:lnTo>
                  <a:lnTo>
                    <a:pt x="1431" y="125587"/>
                  </a:lnTo>
                  <a:lnTo>
                    <a:pt x="973" y="109856"/>
                  </a:lnTo>
                  <a:lnTo>
                    <a:pt x="658" y="94144"/>
                  </a:lnTo>
                  <a:lnTo>
                    <a:pt x="453" y="78695"/>
                  </a:lnTo>
                  <a:lnTo>
                    <a:pt x="653" y="63898"/>
                  </a:lnTo>
                  <a:lnTo>
                    <a:pt x="1851" y="50341"/>
                  </a:lnTo>
                  <a:lnTo>
                    <a:pt x="4296" y="38231"/>
                  </a:lnTo>
                  <a:lnTo>
                    <a:pt x="8076" y="27608"/>
                  </a:lnTo>
                  <a:lnTo>
                    <a:pt x="13288" y="18529"/>
                  </a:lnTo>
                  <a:lnTo>
                    <a:pt x="19833" y="10877"/>
                  </a:lnTo>
                  <a:lnTo>
                    <a:pt x="27482" y="4889"/>
                  </a:lnTo>
                  <a:lnTo>
                    <a:pt x="35978" y="1213"/>
                  </a:lnTo>
                  <a:lnTo>
                    <a:pt x="45092" y="0"/>
                  </a:lnTo>
                  <a:lnTo>
                    <a:pt x="54480" y="963"/>
                  </a:lnTo>
                  <a:lnTo>
                    <a:pt x="63702" y="3661"/>
                  </a:lnTo>
                  <a:lnTo>
                    <a:pt x="72531" y="7657"/>
                  </a:lnTo>
                  <a:lnTo>
                    <a:pt x="80934" y="12592"/>
                  </a:lnTo>
                  <a:lnTo>
                    <a:pt x="88964" y="18186"/>
                  </a:lnTo>
                  <a:lnTo>
                    <a:pt x="96701" y="24243"/>
                  </a:lnTo>
                  <a:lnTo>
                    <a:pt x="104220" y="30783"/>
                  </a:lnTo>
                  <a:lnTo>
                    <a:pt x="111584" y="38010"/>
                  </a:lnTo>
                  <a:lnTo>
                    <a:pt x="118833" y="45988"/>
                  </a:lnTo>
                  <a:lnTo>
                    <a:pt x="125838" y="54635"/>
                  </a:lnTo>
                  <a:lnTo>
                    <a:pt x="132317" y="63819"/>
                  </a:lnTo>
                  <a:lnTo>
                    <a:pt x="138150" y="73415"/>
                  </a:lnTo>
                  <a:lnTo>
                    <a:pt x="143219" y="83639"/>
                  </a:lnTo>
                  <a:lnTo>
                    <a:pt x="147326" y="95020"/>
                  </a:lnTo>
                  <a:lnTo>
                    <a:pt x="150448" y="107739"/>
                  </a:lnTo>
                  <a:lnTo>
                    <a:pt x="152392" y="121196"/>
                  </a:lnTo>
                  <a:lnTo>
                    <a:pt x="152723" y="134235"/>
                  </a:lnTo>
                  <a:lnTo>
                    <a:pt x="151352" y="146224"/>
                  </a:lnTo>
                  <a:lnTo>
                    <a:pt x="148483" y="157051"/>
                  </a:lnTo>
                  <a:lnTo>
                    <a:pt x="144423" y="166858"/>
                  </a:lnTo>
                  <a:lnTo>
                    <a:pt x="139464" y="175850"/>
                  </a:lnTo>
                  <a:lnTo>
                    <a:pt x="133525" y="183905"/>
                  </a:lnTo>
                  <a:lnTo>
                    <a:pt x="126183" y="190580"/>
                  </a:lnTo>
                  <a:lnTo>
                    <a:pt x="117333" y="195741"/>
                  </a:lnTo>
                  <a:lnTo>
                    <a:pt x="107558" y="199558"/>
                  </a:lnTo>
                  <a:lnTo>
                    <a:pt x="96902" y="202700"/>
                  </a:lnTo>
                  <a:lnTo>
                    <a:pt x="83312" y="205443"/>
                  </a:lnTo>
                  <a:lnTo>
                    <a:pt x="63171" y="208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369119" y="490627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1"/>
                  </a:lnTo>
                  <a:lnTo>
                    <a:pt x="6180" y="53104"/>
                  </a:lnTo>
                  <a:lnTo>
                    <a:pt x="8842" y="63494"/>
                  </a:lnTo>
                  <a:lnTo>
                    <a:pt x="11604" y="74045"/>
                  </a:lnTo>
                  <a:lnTo>
                    <a:pt x="14362" y="86343"/>
                  </a:lnTo>
                  <a:lnTo>
                    <a:pt x="17356" y="104821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348062" y="4790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474404" y="4834889"/>
              <a:ext cx="168457" cy="241208"/>
            </a:xfrm>
            <a:custGeom>
              <a:avLst/>
              <a:gdLst/>
              <a:ahLst/>
              <a:cxnLst/>
              <a:rect l="0" t="0" r="0" b="0"/>
              <a:pathLst>
                <a:path w="168457" h="241208">
                  <a:moveTo>
                    <a:pt x="0" y="81919"/>
                  </a:moveTo>
                  <a:lnTo>
                    <a:pt x="2934" y="90854"/>
                  </a:lnTo>
                  <a:lnTo>
                    <a:pt x="5716" y="100482"/>
                  </a:lnTo>
                  <a:lnTo>
                    <a:pt x="8615" y="111769"/>
                  </a:lnTo>
                  <a:lnTo>
                    <a:pt x="11656" y="124436"/>
                  </a:lnTo>
                  <a:lnTo>
                    <a:pt x="14821" y="137916"/>
                  </a:lnTo>
                  <a:lnTo>
                    <a:pt x="18085" y="151783"/>
                  </a:lnTo>
                  <a:lnTo>
                    <a:pt x="21423" y="165646"/>
                  </a:lnTo>
                  <a:lnTo>
                    <a:pt x="24814" y="179089"/>
                  </a:lnTo>
                  <a:lnTo>
                    <a:pt x="28243" y="191937"/>
                  </a:lnTo>
                  <a:lnTo>
                    <a:pt x="31698" y="204205"/>
                  </a:lnTo>
                  <a:lnTo>
                    <a:pt x="35170" y="215991"/>
                  </a:lnTo>
                  <a:lnTo>
                    <a:pt x="38617" y="227357"/>
                  </a:lnTo>
                  <a:lnTo>
                    <a:pt x="40708" y="236701"/>
                  </a:lnTo>
                  <a:lnTo>
                    <a:pt x="40294" y="241207"/>
                  </a:lnTo>
                  <a:lnTo>
                    <a:pt x="38740" y="240424"/>
                  </a:lnTo>
                  <a:lnTo>
                    <a:pt x="37025" y="235456"/>
                  </a:lnTo>
                  <a:lnTo>
                    <a:pt x="35370" y="227529"/>
                  </a:lnTo>
                  <a:lnTo>
                    <a:pt x="33566" y="217585"/>
                  </a:lnTo>
                  <a:lnTo>
                    <a:pt x="31458" y="206283"/>
                  </a:lnTo>
                  <a:lnTo>
                    <a:pt x="29022" y="194071"/>
                  </a:lnTo>
                  <a:lnTo>
                    <a:pt x="26298" y="181252"/>
                  </a:lnTo>
                  <a:lnTo>
                    <a:pt x="23352" y="168023"/>
                  </a:lnTo>
                  <a:lnTo>
                    <a:pt x="20405" y="154355"/>
                  </a:lnTo>
                  <a:lnTo>
                    <a:pt x="17812" y="140030"/>
                  </a:lnTo>
                  <a:lnTo>
                    <a:pt x="15743" y="124985"/>
                  </a:lnTo>
                  <a:lnTo>
                    <a:pt x="14356" y="109456"/>
                  </a:lnTo>
                  <a:lnTo>
                    <a:pt x="13875" y="93876"/>
                  </a:lnTo>
                  <a:lnTo>
                    <a:pt x="14336" y="78516"/>
                  </a:lnTo>
                  <a:lnTo>
                    <a:pt x="15781" y="63779"/>
                  </a:lnTo>
                  <a:lnTo>
                    <a:pt x="18345" y="50262"/>
                  </a:lnTo>
                  <a:lnTo>
                    <a:pt x="22001" y="38178"/>
                  </a:lnTo>
                  <a:lnTo>
                    <a:pt x="26743" y="27573"/>
                  </a:lnTo>
                  <a:lnTo>
                    <a:pt x="32674" y="18506"/>
                  </a:lnTo>
                  <a:lnTo>
                    <a:pt x="39734" y="10862"/>
                  </a:lnTo>
                  <a:lnTo>
                    <a:pt x="47575" y="4879"/>
                  </a:lnTo>
                  <a:lnTo>
                    <a:pt x="55676" y="1207"/>
                  </a:lnTo>
                  <a:lnTo>
                    <a:pt x="63714" y="0"/>
                  </a:lnTo>
                  <a:lnTo>
                    <a:pt x="71567" y="1138"/>
                  </a:lnTo>
                  <a:lnTo>
                    <a:pt x="79221" y="4485"/>
                  </a:lnTo>
                  <a:lnTo>
                    <a:pt x="86701" y="9740"/>
                  </a:lnTo>
                  <a:lnTo>
                    <a:pt x="94047" y="16673"/>
                  </a:lnTo>
                  <a:lnTo>
                    <a:pt x="101293" y="25213"/>
                  </a:lnTo>
                  <a:lnTo>
                    <a:pt x="108464" y="35171"/>
                  </a:lnTo>
                  <a:lnTo>
                    <a:pt x="115416" y="46108"/>
                  </a:lnTo>
                  <a:lnTo>
                    <a:pt x="121859" y="57441"/>
                  </a:lnTo>
                  <a:lnTo>
                    <a:pt x="127673" y="68802"/>
                  </a:lnTo>
                  <a:lnTo>
                    <a:pt x="132900" y="80040"/>
                  </a:lnTo>
                  <a:lnTo>
                    <a:pt x="137644" y="91118"/>
                  </a:lnTo>
                  <a:lnTo>
                    <a:pt x="142022" y="102052"/>
                  </a:lnTo>
                  <a:lnTo>
                    <a:pt x="146132" y="112870"/>
                  </a:lnTo>
                  <a:lnTo>
                    <a:pt x="150053" y="123601"/>
                  </a:lnTo>
                  <a:lnTo>
                    <a:pt x="153838" y="134255"/>
                  </a:lnTo>
                  <a:lnTo>
                    <a:pt x="157376" y="144397"/>
                  </a:lnTo>
                  <a:lnTo>
                    <a:pt x="160749" y="154147"/>
                  </a:lnTo>
                  <a:lnTo>
                    <a:pt x="164255" y="164362"/>
                  </a:lnTo>
                  <a:lnTo>
                    <a:pt x="168456" y="176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706031" y="4864165"/>
              <a:ext cx="31586" cy="147401"/>
            </a:xfrm>
            <a:custGeom>
              <a:avLst/>
              <a:gdLst/>
              <a:ahLst/>
              <a:cxnLst/>
              <a:rect l="0" t="0" r="0" b="0"/>
              <a:pathLst>
                <a:path w="31586" h="147401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8" y="35145"/>
                  </a:lnTo>
                  <a:lnTo>
                    <a:pt x="13995" y="45288"/>
                  </a:lnTo>
                  <a:lnTo>
                    <a:pt x="16010" y="56330"/>
                  </a:lnTo>
                  <a:lnTo>
                    <a:pt x="17695" y="67996"/>
                  </a:lnTo>
                  <a:lnTo>
                    <a:pt x="19439" y="79818"/>
                  </a:lnTo>
                  <a:lnTo>
                    <a:pt x="21460" y="91499"/>
                  </a:lnTo>
                  <a:lnTo>
                    <a:pt x="23659" y="102677"/>
                  </a:lnTo>
                  <a:lnTo>
                    <a:pt x="25913" y="114053"/>
                  </a:lnTo>
                  <a:lnTo>
                    <a:pt x="28423" y="127737"/>
                  </a:lnTo>
                  <a:lnTo>
                    <a:pt x="31585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95502" y="4727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797193" y="4790466"/>
              <a:ext cx="136589" cy="212190"/>
            </a:xfrm>
            <a:custGeom>
              <a:avLst/>
              <a:gdLst/>
              <a:ahLst/>
              <a:cxnLst/>
              <a:rect l="0" t="0" r="0" b="0"/>
              <a:pathLst>
                <a:path w="136589" h="212190">
                  <a:moveTo>
                    <a:pt x="66765" y="52643"/>
                  </a:moveTo>
                  <a:lnTo>
                    <a:pt x="60587" y="47136"/>
                  </a:lnTo>
                  <a:lnTo>
                    <a:pt x="53123" y="44905"/>
                  </a:lnTo>
                  <a:lnTo>
                    <a:pt x="45300" y="45495"/>
                  </a:lnTo>
                  <a:lnTo>
                    <a:pt x="37353" y="48065"/>
                  </a:lnTo>
                  <a:lnTo>
                    <a:pt x="29063" y="52036"/>
                  </a:lnTo>
                  <a:lnTo>
                    <a:pt x="20812" y="57314"/>
                  </a:lnTo>
                  <a:lnTo>
                    <a:pt x="13544" y="64215"/>
                  </a:lnTo>
                  <a:lnTo>
                    <a:pt x="7729" y="72780"/>
                  </a:lnTo>
                  <a:lnTo>
                    <a:pt x="3518" y="82635"/>
                  </a:lnTo>
                  <a:lnTo>
                    <a:pt x="990" y="93167"/>
                  </a:lnTo>
                  <a:lnTo>
                    <a:pt x="0" y="103955"/>
                  </a:lnTo>
                  <a:lnTo>
                    <a:pt x="267" y="114791"/>
                  </a:lnTo>
                  <a:lnTo>
                    <a:pt x="1494" y="125594"/>
                  </a:lnTo>
                  <a:lnTo>
                    <a:pt x="3427" y="136334"/>
                  </a:lnTo>
                  <a:lnTo>
                    <a:pt x="6026" y="146851"/>
                  </a:lnTo>
                  <a:lnTo>
                    <a:pt x="9446" y="156847"/>
                  </a:lnTo>
                  <a:lnTo>
                    <a:pt x="13710" y="166203"/>
                  </a:lnTo>
                  <a:lnTo>
                    <a:pt x="18709" y="174962"/>
                  </a:lnTo>
                  <a:lnTo>
                    <a:pt x="24289" y="183232"/>
                  </a:lnTo>
                  <a:lnTo>
                    <a:pt x="30312" y="191122"/>
                  </a:lnTo>
                  <a:lnTo>
                    <a:pt x="36985" y="198404"/>
                  </a:lnTo>
                  <a:lnTo>
                    <a:pt x="44829" y="204543"/>
                  </a:lnTo>
                  <a:lnTo>
                    <a:pt x="54024" y="209321"/>
                  </a:lnTo>
                  <a:lnTo>
                    <a:pt x="64132" y="212189"/>
                  </a:lnTo>
                  <a:lnTo>
                    <a:pt x="74302" y="212151"/>
                  </a:lnTo>
                  <a:lnTo>
                    <a:pt x="84024" y="208936"/>
                  </a:lnTo>
                  <a:lnTo>
                    <a:pt x="92990" y="203047"/>
                  </a:lnTo>
                  <a:lnTo>
                    <a:pt x="100933" y="195359"/>
                  </a:lnTo>
                  <a:lnTo>
                    <a:pt x="107825" y="186560"/>
                  </a:lnTo>
                  <a:lnTo>
                    <a:pt x="113809" y="176930"/>
                  </a:lnTo>
                  <a:lnTo>
                    <a:pt x="119078" y="166422"/>
                  </a:lnTo>
                  <a:lnTo>
                    <a:pt x="123810" y="155065"/>
                  </a:lnTo>
                  <a:lnTo>
                    <a:pt x="127991" y="142983"/>
                  </a:lnTo>
                  <a:lnTo>
                    <a:pt x="131429" y="130334"/>
                  </a:lnTo>
                  <a:lnTo>
                    <a:pt x="134071" y="117268"/>
                  </a:lnTo>
                  <a:lnTo>
                    <a:pt x="135846" y="104069"/>
                  </a:lnTo>
                  <a:lnTo>
                    <a:pt x="136588" y="91134"/>
                  </a:lnTo>
                  <a:lnTo>
                    <a:pt x="136302" y="78661"/>
                  </a:lnTo>
                  <a:lnTo>
                    <a:pt x="134975" y="66830"/>
                  </a:lnTo>
                  <a:lnTo>
                    <a:pt x="132490" y="55877"/>
                  </a:lnTo>
                  <a:lnTo>
                    <a:pt x="128887" y="45846"/>
                  </a:lnTo>
                  <a:lnTo>
                    <a:pt x="124180" y="36788"/>
                  </a:lnTo>
                  <a:lnTo>
                    <a:pt x="118272" y="28841"/>
                  </a:lnTo>
                  <a:lnTo>
                    <a:pt x="111231" y="21953"/>
                  </a:lnTo>
                  <a:lnTo>
                    <a:pt x="103610" y="15427"/>
                  </a:lnTo>
                  <a:lnTo>
                    <a:pt x="95660" y="8525"/>
                  </a:lnTo>
                  <a:lnTo>
                    <a:pt x="87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37658" y="4740936"/>
              <a:ext cx="231628" cy="249572"/>
            </a:xfrm>
            <a:custGeom>
              <a:avLst/>
              <a:gdLst/>
              <a:ahLst/>
              <a:cxnLst/>
              <a:rect l="0" t="0" r="0" b="0"/>
              <a:pathLst>
                <a:path w="231628" h="249572">
                  <a:moveTo>
                    <a:pt x="0" y="70587"/>
                  </a:moveTo>
                  <a:lnTo>
                    <a:pt x="5867" y="76454"/>
                  </a:lnTo>
                  <a:lnTo>
                    <a:pt x="11432" y="82019"/>
                  </a:lnTo>
                  <a:lnTo>
                    <a:pt x="17231" y="87823"/>
                  </a:lnTo>
                  <a:lnTo>
                    <a:pt x="23312" y="94077"/>
                  </a:lnTo>
                  <a:lnTo>
                    <a:pt x="29642" y="101054"/>
                  </a:lnTo>
                  <a:lnTo>
                    <a:pt x="36165" y="108836"/>
                  </a:lnTo>
                  <a:lnTo>
                    <a:pt x="42668" y="117337"/>
                  </a:lnTo>
                  <a:lnTo>
                    <a:pt x="48802" y="126416"/>
                  </a:lnTo>
                  <a:lnTo>
                    <a:pt x="54407" y="135930"/>
                  </a:lnTo>
                  <a:lnTo>
                    <a:pt x="59491" y="145758"/>
                  </a:lnTo>
                  <a:lnTo>
                    <a:pt x="64139" y="155808"/>
                  </a:lnTo>
                  <a:lnTo>
                    <a:pt x="68453" y="166011"/>
                  </a:lnTo>
                  <a:lnTo>
                    <a:pt x="72520" y="176320"/>
                  </a:lnTo>
                  <a:lnTo>
                    <a:pt x="76412" y="186700"/>
                  </a:lnTo>
                  <a:lnTo>
                    <a:pt x="80145" y="197102"/>
                  </a:lnTo>
                  <a:lnTo>
                    <a:pt x="82434" y="206524"/>
                  </a:lnTo>
                  <a:lnTo>
                    <a:pt x="81995" y="212469"/>
                  </a:lnTo>
                  <a:lnTo>
                    <a:pt x="79887" y="213385"/>
                  </a:lnTo>
                  <a:lnTo>
                    <a:pt x="76985" y="209864"/>
                  </a:lnTo>
                  <a:lnTo>
                    <a:pt x="73884" y="202876"/>
                  </a:lnTo>
                  <a:lnTo>
                    <a:pt x="71100" y="193092"/>
                  </a:lnTo>
                  <a:lnTo>
                    <a:pt x="68849" y="181117"/>
                  </a:lnTo>
                  <a:lnTo>
                    <a:pt x="66980" y="167823"/>
                  </a:lnTo>
                  <a:lnTo>
                    <a:pt x="65100" y="154277"/>
                  </a:lnTo>
                  <a:lnTo>
                    <a:pt x="62986" y="141078"/>
                  </a:lnTo>
                  <a:lnTo>
                    <a:pt x="60902" y="128095"/>
                  </a:lnTo>
                  <a:lnTo>
                    <a:pt x="59486" y="114695"/>
                  </a:lnTo>
                  <a:lnTo>
                    <a:pt x="59054" y="100536"/>
                  </a:lnTo>
                  <a:lnTo>
                    <a:pt x="59595" y="85905"/>
                  </a:lnTo>
                  <a:lnTo>
                    <a:pt x="60955" y="71528"/>
                  </a:lnTo>
                  <a:lnTo>
                    <a:pt x="62955" y="57821"/>
                  </a:lnTo>
                  <a:lnTo>
                    <a:pt x="65756" y="45022"/>
                  </a:lnTo>
                  <a:lnTo>
                    <a:pt x="69839" y="33352"/>
                  </a:lnTo>
                  <a:lnTo>
                    <a:pt x="75362" y="22818"/>
                  </a:lnTo>
                  <a:lnTo>
                    <a:pt x="82190" y="13745"/>
                  </a:lnTo>
                  <a:lnTo>
                    <a:pt x="90067" y="6846"/>
                  </a:lnTo>
                  <a:lnTo>
                    <a:pt x="98733" y="2320"/>
                  </a:lnTo>
                  <a:lnTo>
                    <a:pt x="107806" y="77"/>
                  </a:lnTo>
                  <a:lnTo>
                    <a:pt x="116808" y="0"/>
                  </a:lnTo>
                  <a:lnTo>
                    <a:pt x="125487" y="1803"/>
                  </a:lnTo>
                  <a:lnTo>
                    <a:pt x="133787" y="5264"/>
                  </a:lnTo>
                  <a:lnTo>
                    <a:pt x="141748" y="10320"/>
                  </a:lnTo>
                  <a:lnTo>
                    <a:pt x="149438" y="16790"/>
                  </a:lnTo>
                  <a:lnTo>
                    <a:pt x="156926" y="24402"/>
                  </a:lnTo>
                  <a:lnTo>
                    <a:pt x="164268" y="32881"/>
                  </a:lnTo>
                  <a:lnTo>
                    <a:pt x="171503" y="41996"/>
                  </a:lnTo>
                  <a:lnTo>
                    <a:pt x="178500" y="51725"/>
                  </a:lnTo>
                  <a:lnTo>
                    <a:pt x="184972" y="62242"/>
                  </a:lnTo>
                  <a:lnTo>
                    <a:pt x="190805" y="73577"/>
                  </a:lnTo>
                  <a:lnTo>
                    <a:pt x="196044" y="85630"/>
                  </a:lnTo>
                  <a:lnTo>
                    <a:pt x="200797" y="98253"/>
                  </a:lnTo>
                  <a:lnTo>
                    <a:pt x="205180" y="111302"/>
                  </a:lnTo>
                  <a:lnTo>
                    <a:pt x="209295" y="124659"/>
                  </a:lnTo>
                  <a:lnTo>
                    <a:pt x="213219" y="138231"/>
                  </a:lnTo>
                  <a:lnTo>
                    <a:pt x="217005" y="151953"/>
                  </a:lnTo>
                  <a:lnTo>
                    <a:pt x="220532" y="165778"/>
                  </a:lnTo>
                  <a:lnTo>
                    <a:pt x="223522" y="179672"/>
                  </a:lnTo>
                  <a:lnTo>
                    <a:pt x="225864" y="193596"/>
                  </a:lnTo>
                  <a:lnTo>
                    <a:pt x="227609" y="206927"/>
                  </a:lnTo>
                  <a:lnTo>
                    <a:pt x="229052" y="219776"/>
                  </a:lnTo>
                  <a:lnTo>
                    <a:pt x="230319" y="233272"/>
                  </a:lnTo>
                  <a:lnTo>
                    <a:pt x="231627" y="249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779523" y="5032621"/>
              <a:ext cx="1400291" cy="200043"/>
            </a:xfrm>
            <a:custGeom>
              <a:avLst/>
              <a:gdLst/>
              <a:ahLst/>
              <a:cxnLst/>
              <a:rect l="0" t="0" r="0" b="0"/>
              <a:pathLst>
                <a:path w="1400291" h="200043">
                  <a:moveTo>
                    <a:pt x="1400290" y="0"/>
                  </a:moveTo>
                  <a:lnTo>
                    <a:pt x="1388555" y="2867"/>
                  </a:lnTo>
                  <a:lnTo>
                    <a:pt x="1377426" y="5009"/>
                  </a:lnTo>
                  <a:lnTo>
                    <a:pt x="1365828" y="6612"/>
                  </a:lnTo>
                  <a:lnTo>
                    <a:pt x="1353666" y="7793"/>
                  </a:lnTo>
                  <a:lnTo>
                    <a:pt x="1341006" y="8641"/>
                  </a:lnTo>
                  <a:lnTo>
                    <a:pt x="1327955" y="9244"/>
                  </a:lnTo>
                  <a:lnTo>
                    <a:pt x="1314776" y="9831"/>
                  </a:lnTo>
                  <a:lnTo>
                    <a:pt x="1301860" y="10763"/>
                  </a:lnTo>
                  <a:lnTo>
                    <a:pt x="1289389" y="12205"/>
                  </a:lnTo>
                  <a:lnTo>
                    <a:pt x="1277049" y="13989"/>
                  </a:lnTo>
                  <a:lnTo>
                    <a:pt x="1264159" y="15725"/>
                  </a:lnTo>
                  <a:lnTo>
                    <a:pt x="1250374" y="17187"/>
                  </a:lnTo>
                  <a:lnTo>
                    <a:pt x="1235843" y="18320"/>
                  </a:lnTo>
                  <a:lnTo>
                    <a:pt x="1221010" y="19155"/>
                  </a:lnTo>
                  <a:lnTo>
                    <a:pt x="1206172" y="19755"/>
                  </a:lnTo>
                  <a:lnTo>
                    <a:pt x="1191294" y="20344"/>
                  </a:lnTo>
                  <a:lnTo>
                    <a:pt x="1176092" y="21280"/>
                  </a:lnTo>
                  <a:lnTo>
                    <a:pt x="1160419" y="22726"/>
                  </a:lnTo>
                  <a:lnTo>
                    <a:pt x="1144113" y="24511"/>
                  </a:lnTo>
                  <a:lnTo>
                    <a:pt x="1126942" y="26249"/>
                  </a:lnTo>
                  <a:lnTo>
                    <a:pt x="1108870" y="27718"/>
                  </a:lnTo>
                  <a:lnTo>
                    <a:pt x="1090172" y="29024"/>
                  </a:lnTo>
                  <a:lnTo>
                    <a:pt x="1071322" y="30508"/>
                  </a:lnTo>
                  <a:lnTo>
                    <a:pt x="1052602" y="32353"/>
                  </a:lnTo>
                  <a:lnTo>
                    <a:pt x="1033948" y="34422"/>
                  </a:lnTo>
                  <a:lnTo>
                    <a:pt x="1015051" y="36358"/>
                  </a:lnTo>
                  <a:lnTo>
                    <a:pt x="995749" y="37962"/>
                  </a:lnTo>
                  <a:lnTo>
                    <a:pt x="976192" y="39361"/>
                  </a:lnTo>
                  <a:lnTo>
                    <a:pt x="956749" y="40907"/>
                  </a:lnTo>
                  <a:lnTo>
                    <a:pt x="937634" y="42794"/>
                  </a:lnTo>
                  <a:lnTo>
                    <a:pt x="919052" y="44892"/>
                  </a:lnTo>
                  <a:lnTo>
                    <a:pt x="901266" y="46847"/>
                  </a:lnTo>
                  <a:lnTo>
                    <a:pt x="884332" y="48459"/>
                  </a:lnTo>
                  <a:lnTo>
                    <a:pt x="867824" y="49694"/>
                  </a:lnTo>
                  <a:lnTo>
                    <a:pt x="850973" y="50598"/>
                  </a:lnTo>
                  <a:lnTo>
                    <a:pt x="833382" y="51246"/>
                  </a:lnTo>
                  <a:lnTo>
                    <a:pt x="815480" y="51866"/>
                  </a:lnTo>
                  <a:lnTo>
                    <a:pt x="798294" y="52823"/>
                  </a:lnTo>
                  <a:lnTo>
                    <a:pt x="782360" y="54282"/>
                  </a:lnTo>
                  <a:lnTo>
                    <a:pt x="767560" y="56078"/>
                  </a:lnTo>
                  <a:lnTo>
                    <a:pt x="753401" y="57822"/>
                  </a:lnTo>
                  <a:lnTo>
                    <a:pt x="739511" y="59295"/>
                  </a:lnTo>
                  <a:lnTo>
                    <a:pt x="725859" y="60604"/>
                  </a:lnTo>
                  <a:lnTo>
                    <a:pt x="712672" y="62089"/>
                  </a:lnTo>
                  <a:lnTo>
                    <a:pt x="700038" y="63935"/>
                  </a:lnTo>
                  <a:lnTo>
                    <a:pt x="687432" y="66006"/>
                  </a:lnTo>
                  <a:lnTo>
                    <a:pt x="673836" y="67942"/>
                  </a:lnTo>
                  <a:lnTo>
                    <a:pt x="658772" y="69546"/>
                  </a:lnTo>
                  <a:lnTo>
                    <a:pt x="642738" y="70945"/>
                  </a:lnTo>
                  <a:lnTo>
                    <a:pt x="626890" y="72492"/>
                  </a:lnTo>
                  <a:lnTo>
                    <a:pt x="611894" y="74380"/>
                  </a:lnTo>
                  <a:lnTo>
                    <a:pt x="597742" y="76478"/>
                  </a:lnTo>
                  <a:lnTo>
                    <a:pt x="584025" y="78433"/>
                  </a:lnTo>
                  <a:lnTo>
                    <a:pt x="570436" y="80050"/>
                  </a:lnTo>
                  <a:lnTo>
                    <a:pt x="556988" y="81457"/>
                  </a:lnTo>
                  <a:lnTo>
                    <a:pt x="543938" y="83010"/>
                  </a:lnTo>
                  <a:lnTo>
                    <a:pt x="531406" y="84901"/>
                  </a:lnTo>
                  <a:lnTo>
                    <a:pt x="519207" y="87002"/>
                  </a:lnTo>
                  <a:lnTo>
                    <a:pt x="506948" y="88958"/>
                  </a:lnTo>
                  <a:lnTo>
                    <a:pt x="494410" y="90576"/>
                  </a:lnTo>
                  <a:lnTo>
                    <a:pt x="481700" y="91984"/>
                  </a:lnTo>
                  <a:lnTo>
                    <a:pt x="469161" y="93537"/>
                  </a:lnTo>
                  <a:lnTo>
                    <a:pt x="456979" y="95428"/>
                  </a:lnTo>
                  <a:lnTo>
                    <a:pt x="445018" y="97530"/>
                  </a:lnTo>
                  <a:lnTo>
                    <a:pt x="432921" y="99487"/>
                  </a:lnTo>
                  <a:lnTo>
                    <a:pt x="420485" y="101105"/>
                  </a:lnTo>
                  <a:lnTo>
                    <a:pt x="407676" y="102513"/>
                  </a:lnTo>
                  <a:lnTo>
                    <a:pt x="394537" y="104066"/>
                  </a:lnTo>
                  <a:lnTo>
                    <a:pt x="381143" y="105962"/>
                  </a:lnTo>
                  <a:lnTo>
                    <a:pt x="367724" y="108235"/>
                  </a:lnTo>
                  <a:lnTo>
                    <a:pt x="354642" y="110841"/>
                  </a:lnTo>
                  <a:lnTo>
                    <a:pt x="342062" y="113703"/>
                  </a:lnTo>
                  <a:lnTo>
                    <a:pt x="329819" y="116591"/>
                  </a:lnTo>
                  <a:lnTo>
                    <a:pt x="317525" y="119143"/>
                  </a:lnTo>
                  <a:lnTo>
                    <a:pt x="304959" y="121194"/>
                  </a:lnTo>
                  <a:lnTo>
                    <a:pt x="292230" y="122908"/>
                  </a:lnTo>
                  <a:lnTo>
                    <a:pt x="279677" y="124672"/>
                  </a:lnTo>
                  <a:lnTo>
                    <a:pt x="267490" y="126715"/>
                  </a:lnTo>
                  <a:lnTo>
                    <a:pt x="255696" y="129088"/>
                  </a:lnTo>
                  <a:lnTo>
                    <a:pt x="244243" y="131761"/>
                  </a:lnTo>
                  <a:lnTo>
                    <a:pt x="233053" y="134672"/>
                  </a:lnTo>
                  <a:lnTo>
                    <a:pt x="221894" y="137764"/>
                  </a:lnTo>
                  <a:lnTo>
                    <a:pt x="210402" y="140985"/>
                  </a:lnTo>
                  <a:lnTo>
                    <a:pt x="198411" y="144297"/>
                  </a:lnTo>
                  <a:lnTo>
                    <a:pt x="186084" y="147674"/>
                  </a:lnTo>
                  <a:lnTo>
                    <a:pt x="173809" y="151093"/>
                  </a:lnTo>
                  <a:lnTo>
                    <a:pt x="161812" y="154542"/>
                  </a:lnTo>
                  <a:lnTo>
                    <a:pt x="150146" y="158010"/>
                  </a:lnTo>
                  <a:lnTo>
                    <a:pt x="138780" y="161492"/>
                  </a:lnTo>
                  <a:lnTo>
                    <a:pt x="127649" y="164984"/>
                  </a:lnTo>
                  <a:lnTo>
                    <a:pt x="116529" y="168481"/>
                  </a:lnTo>
                  <a:lnTo>
                    <a:pt x="105064" y="171982"/>
                  </a:lnTo>
                  <a:lnTo>
                    <a:pt x="93085" y="175486"/>
                  </a:lnTo>
                  <a:lnTo>
                    <a:pt x="80598" y="178992"/>
                  </a:lnTo>
                  <a:lnTo>
                    <a:pt x="67682" y="182499"/>
                  </a:lnTo>
                  <a:lnTo>
                    <a:pt x="54455" y="186003"/>
                  </a:lnTo>
                  <a:lnTo>
                    <a:pt x="41611" y="189351"/>
                  </a:lnTo>
                  <a:lnTo>
                    <a:pt x="29150" y="192574"/>
                  </a:lnTo>
                  <a:lnTo>
                    <a:pt x="15979" y="19595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379855" y="4832580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10529"/>
                  </a:moveTo>
                  <a:lnTo>
                    <a:pt x="72493" y="7662"/>
                  </a:lnTo>
                  <a:lnTo>
                    <a:pt x="61364" y="5520"/>
                  </a:lnTo>
                  <a:lnTo>
                    <a:pt x="49784" y="3917"/>
                  </a:lnTo>
                  <a:lnTo>
                    <a:pt x="38269" y="2733"/>
                  </a:lnTo>
                  <a:lnTo>
                    <a:pt x="26954" y="1755"/>
                  </a:lnTo>
                  <a:lnTo>
                    <a:pt x="14839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4737823" y="4590425"/>
            <a:ext cx="4685183" cy="494840"/>
            <a:chOff x="4737823" y="4590425"/>
            <a:chExt cx="4685183" cy="494840"/>
          </a:xfrm>
        </p:grpSpPr>
        <p:sp>
          <p:nvSpPr>
            <p:cNvPr id="183" name="Freeform 182"/>
            <p:cNvSpPr/>
            <p:nvPr/>
          </p:nvSpPr>
          <p:spPr>
            <a:xfrm>
              <a:off x="4906279" y="4653596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0"/>
                  </a:lnTo>
                  <a:lnTo>
                    <a:pt x="178" y="110487"/>
                  </a:lnTo>
                  <a:lnTo>
                    <a:pt x="826" y="127795"/>
                  </a:lnTo>
                  <a:lnTo>
                    <a:pt x="2075" y="143849"/>
                  </a:lnTo>
                  <a:lnTo>
                    <a:pt x="3728" y="159083"/>
                  </a:lnTo>
                  <a:lnTo>
                    <a:pt x="5376" y="174605"/>
                  </a:lnTo>
                  <a:lnTo>
                    <a:pt x="6778" y="191054"/>
                  </a:lnTo>
                  <a:lnTo>
                    <a:pt x="7872" y="208562"/>
                  </a:lnTo>
                  <a:lnTo>
                    <a:pt x="8679" y="227014"/>
                  </a:lnTo>
                  <a:lnTo>
                    <a:pt x="9257" y="246206"/>
                  </a:lnTo>
                  <a:lnTo>
                    <a:pt x="9662" y="265621"/>
                  </a:lnTo>
                  <a:lnTo>
                    <a:pt x="9942" y="284489"/>
                  </a:lnTo>
                  <a:lnTo>
                    <a:pt x="10133" y="302411"/>
                  </a:lnTo>
                  <a:lnTo>
                    <a:pt x="10263" y="318767"/>
                  </a:lnTo>
                  <a:lnTo>
                    <a:pt x="10365" y="334138"/>
                  </a:lnTo>
                  <a:lnTo>
                    <a:pt x="10448" y="349869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737823" y="4611482"/>
              <a:ext cx="379028" cy="115814"/>
            </a:xfrm>
            <a:custGeom>
              <a:avLst/>
              <a:gdLst/>
              <a:ahLst/>
              <a:cxnLst/>
              <a:rect l="0" t="0" r="0" b="0"/>
              <a:pathLst>
                <a:path w="379028" h="115814">
                  <a:moveTo>
                    <a:pt x="379027" y="0"/>
                  </a:moveTo>
                  <a:lnTo>
                    <a:pt x="370159" y="2933"/>
                  </a:lnTo>
                  <a:lnTo>
                    <a:pt x="361171" y="5716"/>
                  </a:lnTo>
                  <a:lnTo>
                    <a:pt x="351176" y="8615"/>
                  </a:lnTo>
                  <a:lnTo>
                    <a:pt x="340195" y="11655"/>
                  </a:lnTo>
                  <a:lnTo>
                    <a:pt x="328384" y="14820"/>
                  </a:lnTo>
                  <a:lnTo>
                    <a:pt x="315926" y="18084"/>
                  </a:lnTo>
                  <a:lnTo>
                    <a:pt x="302988" y="21423"/>
                  </a:lnTo>
                  <a:lnTo>
                    <a:pt x="289707" y="24814"/>
                  </a:lnTo>
                  <a:lnTo>
                    <a:pt x="276190" y="28242"/>
                  </a:lnTo>
                  <a:lnTo>
                    <a:pt x="262674" y="31698"/>
                  </a:lnTo>
                  <a:lnTo>
                    <a:pt x="249521" y="35170"/>
                  </a:lnTo>
                  <a:lnTo>
                    <a:pt x="236881" y="38655"/>
                  </a:lnTo>
                  <a:lnTo>
                    <a:pt x="224257" y="42148"/>
                  </a:lnTo>
                  <a:lnTo>
                    <a:pt x="210642" y="45646"/>
                  </a:lnTo>
                  <a:lnTo>
                    <a:pt x="195552" y="49153"/>
                  </a:lnTo>
                  <a:lnTo>
                    <a:pt x="179160" y="52830"/>
                  </a:lnTo>
                  <a:lnTo>
                    <a:pt x="162006" y="56984"/>
                  </a:lnTo>
                  <a:lnTo>
                    <a:pt x="144502" y="61740"/>
                  </a:lnTo>
                  <a:lnTo>
                    <a:pt x="126868" y="66901"/>
                  </a:lnTo>
                  <a:lnTo>
                    <a:pt x="109203" y="72058"/>
                  </a:lnTo>
                  <a:lnTo>
                    <a:pt x="91562" y="76974"/>
                  </a:lnTo>
                  <a:lnTo>
                    <a:pt x="74446" y="81748"/>
                  </a:lnTo>
                  <a:lnTo>
                    <a:pt x="58779" y="86714"/>
                  </a:lnTo>
                  <a:lnTo>
                    <a:pt x="44954" y="92045"/>
                  </a:lnTo>
                  <a:lnTo>
                    <a:pt x="33161" y="97461"/>
                  </a:lnTo>
                  <a:lnTo>
                    <a:pt x="22491" y="102837"/>
                  </a:lnTo>
                  <a:lnTo>
                    <a:pt x="12010" y="10864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769409" y="4990507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64873" y="2868"/>
                  </a:lnTo>
                  <a:lnTo>
                    <a:pt x="255886" y="5009"/>
                  </a:lnTo>
                  <a:lnTo>
                    <a:pt x="245895" y="6617"/>
                  </a:lnTo>
                  <a:lnTo>
                    <a:pt x="235087" y="7970"/>
                  </a:lnTo>
                  <a:lnTo>
                    <a:pt x="223924" y="9467"/>
                  </a:lnTo>
                  <a:lnTo>
                    <a:pt x="212715" y="11318"/>
                  </a:lnTo>
                  <a:lnTo>
                    <a:pt x="201429" y="13558"/>
                  </a:lnTo>
                  <a:lnTo>
                    <a:pt x="189797" y="16139"/>
                  </a:lnTo>
                  <a:lnTo>
                    <a:pt x="177673" y="18984"/>
                  </a:lnTo>
                  <a:lnTo>
                    <a:pt x="164905" y="21860"/>
                  </a:lnTo>
                  <a:lnTo>
                    <a:pt x="151263" y="24404"/>
                  </a:lnTo>
                  <a:lnTo>
                    <a:pt x="136717" y="26449"/>
                  </a:lnTo>
                  <a:lnTo>
                    <a:pt x="121711" y="28159"/>
                  </a:lnTo>
                  <a:lnTo>
                    <a:pt x="107023" y="29921"/>
                  </a:lnTo>
                  <a:lnTo>
                    <a:pt x="93075" y="31962"/>
                  </a:lnTo>
                  <a:lnTo>
                    <a:pt x="79931" y="34333"/>
                  </a:lnTo>
                  <a:lnTo>
                    <a:pt x="67491" y="37005"/>
                  </a:lnTo>
                  <a:lnTo>
                    <a:pt x="55613" y="39912"/>
                  </a:lnTo>
                  <a:lnTo>
                    <a:pt x="44416" y="42842"/>
                  </a:lnTo>
                  <a:lnTo>
                    <a:pt x="33084" y="45732"/>
                  </a:lnTo>
                  <a:lnTo>
                    <a:pt x="19500" y="4883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043150" y="4830167"/>
              <a:ext cx="147400" cy="181399"/>
            </a:xfrm>
            <a:custGeom>
              <a:avLst/>
              <a:gdLst/>
              <a:ahLst/>
              <a:cxnLst/>
              <a:rect l="0" t="0" r="0" b="0"/>
              <a:pathLst>
                <a:path w="147400" h="181399">
                  <a:moveTo>
                    <a:pt x="0" y="65584"/>
                  </a:moveTo>
                  <a:lnTo>
                    <a:pt x="2866" y="74452"/>
                  </a:lnTo>
                  <a:lnTo>
                    <a:pt x="5008" y="83439"/>
                  </a:lnTo>
                  <a:lnTo>
                    <a:pt x="6616" y="93430"/>
                  </a:lnTo>
                  <a:lnTo>
                    <a:pt x="7970" y="104238"/>
                  </a:lnTo>
                  <a:lnTo>
                    <a:pt x="9467" y="115401"/>
                  </a:lnTo>
                  <a:lnTo>
                    <a:pt x="11313" y="126611"/>
                  </a:lnTo>
                  <a:lnTo>
                    <a:pt x="13380" y="137896"/>
                  </a:lnTo>
                  <a:lnTo>
                    <a:pt x="15312" y="149529"/>
                  </a:lnTo>
                  <a:lnTo>
                    <a:pt x="16883" y="161546"/>
                  </a:lnTo>
                  <a:lnTo>
                    <a:pt x="17186" y="170378"/>
                  </a:lnTo>
                  <a:lnTo>
                    <a:pt x="15872" y="171802"/>
                  </a:lnTo>
                  <a:lnTo>
                    <a:pt x="14366" y="167532"/>
                  </a:lnTo>
                  <a:lnTo>
                    <a:pt x="13177" y="159659"/>
                  </a:lnTo>
                  <a:lnTo>
                    <a:pt x="12328" y="149546"/>
                  </a:lnTo>
                  <a:lnTo>
                    <a:pt x="11747" y="138029"/>
                  </a:lnTo>
                  <a:lnTo>
                    <a:pt x="11522" y="125626"/>
                  </a:lnTo>
                  <a:lnTo>
                    <a:pt x="11901" y="112654"/>
                  </a:lnTo>
                  <a:lnTo>
                    <a:pt x="12973" y="99319"/>
                  </a:lnTo>
                  <a:lnTo>
                    <a:pt x="14678" y="85914"/>
                  </a:lnTo>
                  <a:lnTo>
                    <a:pt x="16893" y="72829"/>
                  </a:lnTo>
                  <a:lnTo>
                    <a:pt x="19499" y="60249"/>
                  </a:lnTo>
                  <a:lnTo>
                    <a:pt x="22554" y="48344"/>
                  </a:lnTo>
                  <a:lnTo>
                    <a:pt x="26283" y="37339"/>
                  </a:lnTo>
                  <a:lnTo>
                    <a:pt x="30763" y="27279"/>
                  </a:lnTo>
                  <a:lnTo>
                    <a:pt x="36246" y="18370"/>
                  </a:lnTo>
                  <a:lnTo>
                    <a:pt x="43216" y="11055"/>
                  </a:lnTo>
                  <a:lnTo>
                    <a:pt x="51790" y="5440"/>
                  </a:lnTo>
                  <a:lnTo>
                    <a:pt x="61464" y="1652"/>
                  </a:lnTo>
                  <a:lnTo>
                    <a:pt x="71334" y="0"/>
                  </a:lnTo>
                  <a:lnTo>
                    <a:pt x="80852" y="450"/>
                  </a:lnTo>
                  <a:lnTo>
                    <a:pt x="89680" y="2851"/>
                  </a:lnTo>
                  <a:lnTo>
                    <a:pt x="97529" y="7122"/>
                  </a:lnTo>
                  <a:lnTo>
                    <a:pt x="104358" y="13028"/>
                  </a:lnTo>
                  <a:lnTo>
                    <a:pt x="110300" y="20246"/>
                  </a:lnTo>
                  <a:lnTo>
                    <a:pt x="115540" y="28452"/>
                  </a:lnTo>
                  <a:lnTo>
                    <a:pt x="120258" y="37380"/>
                  </a:lnTo>
                  <a:lnTo>
                    <a:pt x="124600" y="46982"/>
                  </a:lnTo>
                  <a:lnTo>
                    <a:pt x="128677" y="57413"/>
                  </a:lnTo>
                  <a:lnTo>
                    <a:pt x="132567" y="68691"/>
                  </a:lnTo>
                  <a:lnTo>
                    <a:pt x="136164" y="80705"/>
                  </a:lnTo>
                  <a:lnTo>
                    <a:pt x="139199" y="93302"/>
                  </a:lnTo>
                  <a:lnTo>
                    <a:pt x="141574" y="106325"/>
                  </a:lnTo>
                  <a:lnTo>
                    <a:pt x="143340" y="119429"/>
                  </a:lnTo>
                  <a:lnTo>
                    <a:pt x="144799" y="133582"/>
                  </a:lnTo>
                  <a:lnTo>
                    <a:pt x="146079" y="152261"/>
                  </a:lnTo>
                  <a:lnTo>
                    <a:pt x="147399" y="181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222134" y="4832580"/>
              <a:ext cx="115815" cy="166010"/>
            </a:xfrm>
            <a:custGeom>
              <a:avLst/>
              <a:gdLst/>
              <a:ahLst/>
              <a:cxnLst/>
              <a:rect l="0" t="0" r="0" b="0"/>
              <a:pathLst>
                <a:path w="115815" h="166010">
                  <a:moveTo>
                    <a:pt x="0" y="21057"/>
                  </a:moveTo>
                  <a:lnTo>
                    <a:pt x="2934" y="29858"/>
                  </a:lnTo>
                  <a:lnTo>
                    <a:pt x="5717" y="38205"/>
                  </a:lnTo>
                  <a:lnTo>
                    <a:pt x="8616" y="46904"/>
                  </a:lnTo>
                  <a:lnTo>
                    <a:pt x="11657" y="56025"/>
                  </a:lnTo>
                  <a:lnTo>
                    <a:pt x="14821" y="65520"/>
                  </a:lnTo>
                  <a:lnTo>
                    <a:pt x="18086" y="75316"/>
                  </a:lnTo>
                  <a:lnTo>
                    <a:pt x="21424" y="85503"/>
                  </a:lnTo>
                  <a:lnTo>
                    <a:pt x="24815" y="96326"/>
                  </a:lnTo>
                  <a:lnTo>
                    <a:pt x="28244" y="107861"/>
                  </a:lnTo>
                  <a:lnTo>
                    <a:pt x="31699" y="119877"/>
                  </a:lnTo>
                  <a:lnTo>
                    <a:pt x="35171" y="131943"/>
                  </a:lnTo>
                  <a:lnTo>
                    <a:pt x="38660" y="143777"/>
                  </a:lnTo>
                  <a:lnTo>
                    <a:pt x="42349" y="154478"/>
                  </a:lnTo>
                  <a:lnTo>
                    <a:pt x="47336" y="162296"/>
                  </a:lnTo>
                  <a:lnTo>
                    <a:pt x="53825" y="166009"/>
                  </a:lnTo>
                  <a:lnTo>
                    <a:pt x="60119" y="165374"/>
                  </a:lnTo>
                  <a:lnTo>
                    <a:pt x="65712" y="161018"/>
                  </a:lnTo>
                  <a:lnTo>
                    <a:pt x="70676" y="153794"/>
                  </a:lnTo>
                  <a:lnTo>
                    <a:pt x="75178" y="144474"/>
                  </a:lnTo>
                  <a:lnTo>
                    <a:pt x="79358" y="133673"/>
                  </a:lnTo>
                  <a:lnTo>
                    <a:pt x="83318" y="122004"/>
                  </a:lnTo>
                  <a:lnTo>
                    <a:pt x="87129" y="110100"/>
                  </a:lnTo>
                  <a:lnTo>
                    <a:pt x="90841" y="98311"/>
                  </a:lnTo>
                  <a:lnTo>
                    <a:pt x="94485" y="86597"/>
                  </a:lnTo>
                  <a:lnTo>
                    <a:pt x="98085" y="74658"/>
                  </a:lnTo>
                  <a:lnTo>
                    <a:pt x="101651" y="62337"/>
                  </a:lnTo>
                  <a:lnTo>
                    <a:pt x="105040" y="50037"/>
                  </a:lnTo>
                  <a:lnTo>
                    <a:pt x="108296" y="37321"/>
                  </a:lnTo>
                  <a:lnTo>
                    <a:pt x="111705" y="2195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374193" y="4874694"/>
              <a:ext cx="117847" cy="206896"/>
            </a:xfrm>
            <a:custGeom>
              <a:avLst/>
              <a:gdLst/>
              <a:ahLst/>
              <a:cxnLst/>
              <a:rect l="0" t="0" r="0" b="0"/>
              <a:pathLst>
                <a:path w="117847" h="206896">
                  <a:moveTo>
                    <a:pt x="79568" y="21057"/>
                  </a:moveTo>
                  <a:lnTo>
                    <a:pt x="67967" y="24125"/>
                  </a:lnTo>
                  <a:lnTo>
                    <a:pt x="58119" y="28188"/>
                  </a:lnTo>
                  <a:lnTo>
                    <a:pt x="49118" y="33680"/>
                  </a:lnTo>
                  <a:lnTo>
                    <a:pt x="40849" y="40440"/>
                  </a:lnTo>
                  <a:lnTo>
                    <a:pt x="33471" y="48238"/>
                  </a:lnTo>
                  <a:lnTo>
                    <a:pt x="27000" y="56835"/>
                  </a:lnTo>
                  <a:lnTo>
                    <a:pt x="21321" y="66020"/>
                  </a:lnTo>
                  <a:lnTo>
                    <a:pt x="16267" y="75625"/>
                  </a:lnTo>
                  <a:lnTo>
                    <a:pt x="11683" y="85534"/>
                  </a:lnTo>
                  <a:lnTo>
                    <a:pt x="7603" y="95982"/>
                  </a:lnTo>
                  <a:lnTo>
                    <a:pt x="4234" y="107521"/>
                  </a:lnTo>
                  <a:lnTo>
                    <a:pt x="1643" y="120353"/>
                  </a:lnTo>
                  <a:lnTo>
                    <a:pt x="72" y="134058"/>
                  </a:lnTo>
                  <a:lnTo>
                    <a:pt x="0" y="147796"/>
                  </a:lnTo>
                  <a:lnTo>
                    <a:pt x="1552" y="161062"/>
                  </a:lnTo>
                  <a:lnTo>
                    <a:pt x="4715" y="173392"/>
                  </a:lnTo>
                  <a:lnTo>
                    <a:pt x="9504" y="184215"/>
                  </a:lnTo>
                  <a:lnTo>
                    <a:pt x="15763" y="193362"/>
                  </a:lnTo>
                  <a:lnTo>
                    <a:pt x="23218" y="200519"/>
                  </a:lnTo>
                  <a:lnTo>
                    <a:pt x="31584" y="205061"/>
                  </a:lnTo>
                  <a:lnTo>
                    <a:pt x="40610" y="206895"/>
                  </a:lnTo>
                  <a:lnTo>
                    <a:pt x="49939" y="206365"/>
                  </a:lnTo>
                  <a:lnTo>
                    <a:pt x="59121" y="203968"/>
                  </a:lnTo>
                  <a:lnTo>
                    <a:pt x="67920" y="200173"/>
                  </a:lnTo>
                  <a:lnTo>
                    <a:pt x="76132" y="195205"/>
                  </a:lnTo>
                  <a:lnTo>
                    <a:pt x="83502" y="189056"/>
                  </a:lnTo>
                  <a:lnTo>
                    <a:pt x="89978" y="181814"/>
                  </a:lnTo>
                  <a:lnTo>
                    <a:pt x="95667" y="173664"/>
                  </a:lnTo>
                  <a:lnTo>
                    <a:pt x="100730" y="164816"/>
                  </a:lnTo>
                  <a:lnTo>
                    <a:pt x="105321" y="155451"/>
                  </a:lnTo>
                  <a:lnTo>
                    <a:pt x="109407" y="145551"/>
                  </a:lnTo>
                  <a:lnTo>
                    <a:pt x="112779" y="134919"/>
                  </a:lnTo>
                  <a:lnTo>
                    <a:pt x="115378" y="123512"/>
                  </a:lnTo>
                  <a:lnTo>
                    <a:pt x="117123" y="111580"/>
                  </a:lnTo>
                  <a:lnTo>
                    <a:pt x="117846" y="99570"/>
                  </a:lnTo>
                  <a:lnTo>
                    <a:pt x="117552" y="87752"/>
                  </a:lnTo>
                  <a:lnTo>
                    <a:pt x="116388" y="76205"/>
                  </a:lnTo>
                  <a:lnTo>
                    <a:pt x="114544" y="64920"/>
                  </a:lnTo>
                  <a:lnTo>
                    <a:pt x="112190" y="53855"/>
                  </a:lnTo>
                  <a:lnTo>
                    <a:pt x="109238" y="43224"/>
                  </a:lnTo>
                  <a:lnTo>
                    <a:pt x="104843" y="32341"/>
                  </a:lnTo>
                  <a:lnTo>
                    <a:pt x="96386" y="19132"/>
                  </a:lnTo>
                  <a:lnTo>
                    <a:pt x="795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548518" y="4622010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9"/>
                  </a:lnTo>
                  <a:lnTo>
                    <a:pt x="0" y="148405"/>
                  </a:lnTo>
                  <a:lnTo>
                    <a:pt x="0" y="166328"/>
                  </a:lnTo>
                  <a:lnTo>
                    <a:pt x="0" y="184941"/>
                  </a:lnTo>
                  <a:lnTo>
                    <a:pt x="0" y="204017"/>
                  </a:lnTo>
                  <a:lnTo>
                    <a:pt x="0" y="223131"/>
                  </a:lnTo>
                  <a:lnTo>
                    <a:pt x="0" y="242021"/>
                  </a:lnTo>
                  <a:lnTo>
                    <a:pt x="0" y="260452"/>
                  </a:lnTo>
                  <a:lnTo>
                    <a:pt x="0" y="278135"/>
                  </a:lnTo>
                  <a:lnTo>
                    <a:pt x="4" y="294986"/>
                  </a:lnTo>
                  <a:lnTo>
                    <a:pt x="177" y="310929"/>
                  </a:lnTo>
                  <a:lnTo>
                    <a:pt x="825" y="325803"/>
                  </a:lnTo>
                  <a:lnTo>
                    <a:pt x="2074" y="339615"/>
                  </a:lnTo>
                  <a:lnTo>
                    <a:pt x="3736" y="352067"/>
                  </a:lnTo>
                  <a:lnTo>
                    <a:pt x="5562" y="363709"/>
                  </a:lnTo>
                  <a:lnTo>
                    <a:pt x="7716" y="375565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622217" y="4832580"/>
              <a:ext cx="105286" cy="238530"/>
            </a:xfrm>
            <a:custGeom>
              <a:avLst/>
              <a:gdLst/>
              <a:ahLst/>
              <a:cxnLst/>
              <a:rect l="0" t="0" r="0" b="0"/>
              <a:pathLst>
                <a:path w="105286" h="238530">
                  <a:moveTo>
                    <a:pt x="0" y="52643"/>
                  </a:moveTo>
                  <a:lnTo>
                    <a:pt x="67" y="64378"/>
                  </a:lnTo>
                  <a:lnTo>
                    <a:pt x="708" y="75507"/>
                  </a:lnTo>
                  <a:lnTo>
                    <a:pt x="2004" y="87100"/>
                  </a:lnTo>
                  <a:lnTo>
                    <a:pt x="3864" y="99088"/>
                  </a:lnTo>
                  <a:lnTo>
                    <a:pt x="6180" y="111100"/>
                  </a:lnTo>
                  <a:lnTo>
                    <a:pt x="8847" y="122908"/>
                  </a:lnTo>
                  <a:lnTo>
                    <a:pt x="11770" y="134607"/>
                  </a:lnTo>
                  <a:lnTo>
                    <a:pt x="14878" y="146524"/>
                  </a:lnTo>
                  <a:lnTo>
                    <a:pt x="18113" y="158832"/>
                  </a:lnTo>
                  <a:lnTo>
                    <a:pt x="21437" y="171385"/>
                  </a:lnTo>
                  <a:lnTo>
                    <a:pt x="24821" y="183819"/>
                  </a:lnTo>
                  <a:lnTo>
                    <a:pt x="28251" y="195921"/>
                  </a:lnTo>
                  <a:lnTo>
                    <a:pt x="31877" y="207489"/>
                  </a:lnTo>
                  <a:lnTo>
                    <a:pt x="35997" y="218258"/>
                  </a:lnTo>
                  <a:lnTo>
                    <a:pt x="40748" y="228123"/>
                  </a:lnTo>
                  <a:lnTo>
                    <a:pt x="46542" y="235636"/>
                  </a:lnTo>
                  <a:lnTo>
                    <a:pt x="53061" y="238529"/>
                  </a:lnTo>
                  <a:lnTo>
                    <a:pt x="58778" y="236732"/>
                  </a:lnTo>
                  <a:lnTo>
                    <a:pt x="63203" y="231226"/>
                  </a:lnTo>
                  <a:lnTo>
                    <a:pt x="66443" y="223032"/>
                  </a:lnTo>
                  <a:lnTo>
                    <a:pt x="68908" y="212963"/>
                  </a:lnTo>
                  <a:lnTo>
                    <a:pt x="71150" y="201604"/>
                  </a:lnTo>
                  <a:lnTo>
                    <a:pt x="73493" y="189369"/>
                  </a:lnTo>
                  <a:lnTo>
                    <a:pt x="75891" y="176541"/>
                  </a:lnTo>
                  <a:lnTo>
                    <a:pt x="78044" y="163314"/>
                  </a:lnTo>
                  <a:lnTo>
                    <a:pt x="79791" y="149818"/>
                  </a:lnTo>
                  <a:lnTo>
                    <a:pt x="81286" y="136143"/>
                  </a:lnTo>
                  <a:lnTo>
                    <a:pt x="82895" y="122347"/>
                  </a:lnTo>
                  <a:lnTo>
                    <a:pt x="84829" y="108471"/>
                  </a:lnTo>
                  <a:lnTo>
                    <a:pt x="87128" y="94540"/>
                  </a:lnTo>
                  <a:lnTo>
                    <a:pt x="89751" y="80574"/>
                  </a:lnTo>
                  <a:lnTo>
                    <a:pt x="92624" y="66598"/>
                  </a:lnTo>
                  <a:lnTo>
                    <a:pt x="95530" y="53033"/>
                  </a:lnTo>
                  <a:lnTo>
                    <a:pt x="98403" y="39257"/>
                  </a:lnTo>
                  <a:lnTo>
                    <a:pt x="101492" y="229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747179" y="4836190"/>
              <a:ext cx="127723" cy="249075"/>
            </a:xfrm>
            <a:custGeom>
              <a:avLst/>
              <a:gdLst/>
              <a:ahLst/>
              <a:cxnLst/>
              <a:rect l="0" t="0" r="0" b="0"/>
              <a:pathLst>
                <a:path w="127723" h="249075">
                  <a:moveTo>
                    <a:pt x="11909" y="59561"/>
                  </a:moveTo>
                  <a:lnTo>
                    <a:pt x="14909" y="68362"/>
                  </a:lnTo>
                  <a:lnTo>
                    <a:pt x="18332" y="76709"/>
                  </a:lnTo>
                  <a:lnTo>
                    <a:pt x="22528" y="85403"/>
                  </a:lnTo>
                  <a:lnTo>
                    <a:pt x="27428" y="94351"/>
                  </a:lnTo>
                  <a:lnTo>
                    <a:pt x="32909" y="103198"/>
                  </a:lnTo>
                  <a:lnTo>
                    <a:pt x="38844" y="111723"/>
                  </a:lnTo>
                  <a:lnTo>
                    <a:pt x="45279" y="119393"/>
                  </a:lnTo>
                  <a:lnTo>
                    <a:pt x="52426" y="125325"/>
                  </a:lnTo>
                  <a:lnTo>
                    <a:pt x="60339" y="129191"/>
                  </a:lnTo>
                  <a:lnTo>
                    <a:pt x="68770" y="130988"/>
                  </a:lnTo>
                  <a:lnTo>
                    <a:pt x="77275" y="130763"/>
                  </a:lnTo>
                  <a:lnTo>
                    <a:pt x="85583" y="128757"/>
                  </a:lnTo>
                  <a:lnTo>
                    <a:pt x="93449" y="125159"/>
                  </a:lnTo>
                  <a:lnTo>
                    <a:pt x="100579" y="120011"/>
                  </a:lnTo>
                  <a:lnTo>
                    <a:pt x="106881" y="113471"/>
                  </a:lnTo>
                  <a:lnTo>
                    <a:pt x="112112" y="105473"/>
                  </a:lnTo>
                  <a:lnTo>
                    <a:pt x="115803" y="95670"/>
                  </a:lnTo>
                  <a:lnTo>
                    <a:pt x="117840" y="84045"/>
                  </a:lnTo>
                  <a:lnTo>
                    <a:pt x="118413" y="71170"/>
                  </a:lnTo>
                  <a:lnTo>
                    <a:pt x="117818" y="57997"/>
                  </a:lnTo>
                  <a:lnTo>
                    <a:pt x="116338" y="45114"/>
                  </a:lnTo>
                  <a:lnTo>
                    <a:pt x="113889" y="33042"/>
                  </a:lnTo>
                  <a:lnTo>
                    <a:pt x="110043" y="22394"/>
                  </a:lnTo>
                  <a:lnTo>
                    <a:pt x="104679" y="13363"/>
                  </a:lnTo>
                  <a:lnTo>
                    <a:pt x="97959" y="6284"/>
                  </a:lnTo>
                  <a:lnTo>
                    <a:pt x="90153" y="1794"/>
                  </a:lnTo>
                  <a:lnTo>
                    <a:pt x="81536" y="0"/>
                  </a:lnTo>
                  <a:lnTo>
                    <a:pt x="72495" y="725"/>
                  </a:lnTo>
                  <a:lnTo>
                    <a:pt x="63514" y="3786"/>
                  </a:lnTo>
                  <a:lnTo>
                    <a:pt x="54849" y="8841"/>
                  </a:lnTo>
                  <a:lnTo>
                    <a:pt x="46559" y="15468"/>
                  </a:lnTo>
                  <a:lnTo>
                    <a:pt x="38605" y="23270"/>
                  </a:lnTo>
                  <a:lnTo>
                    <a:pt x="30923" y="31923"/>
                  </a:lnTo>
                  <a:lnTo>
                    <a:pt x="23611" y="41340"/>
                  </a:lnTo>
                  <a:lnTo>
                    <a:pt x="16918" y="51645"/>
                  </a:lnTo>
                  <a:lnTo>
                    <a:pt x="10942" y="62838"/>
                  </a:lnTo>
                  <a:lnTo>
                    <a:pt x="5945" y="74797"/>
                  </a:lnTo>
                  <a:lnTo>
                    <a:pt x="2419" y="87355"/>
                  </a:lnTo>
                  <a:lnTo>
                    <a:pt x="495" y="100362"/>
                  </a:lnTo>
                  <a:lnTo>
                    <a:pt x="0" y="113690"/>
                  </a:lnTo>
                  <a:lnTo>
                    <a:pt x="648" y="127243"/>
                  </a:lnTo>
                  <a:lnTo>
                    <a:pt x="2159" y="140944"/>
                  </a:lnTo>
                  <a:lnTo>
                    <a:pt x="4459" y="154415"/>
                  </a:lnTo>
                  <a:lnTo>
                    <a:pt x="7672" y="167006"/>
                  </a:lnTo>
                  <a:lnTo>
                    <a:pt x="11798" y="178438"/>
                  </a:lnTo>
                  <a:lnTo>
                    <a:pt x="16873" y="188757"/>
                  </a:lnTo>
                  <a:lnTo>
                    <a:pt x="23036" y="198157"/>
                  </a:lnTo>
                  <a:lnTo>
                    <a:pt x="30264" y="206844"/>
                  </a:lnTo>
                  <a:lnTo>
                    <a:pt x="38559" y="214681"/>
                  </a:lnTo>
                  <a:lnTo>
                    <a:pt x="48030" y="221199"/>
                  </a:lnTo>
                  <a:lnTo>
                    <a:pt x="58615" y="226258"/>
                  </a:lnTo>
                  <a:lnTo>
                    <a:pt x="69908" y="230202"/>
                  </a:lnTo>
                  <a:lnTo>
                    <a:pt x="82566" y="234187"/>
                  </a:lnTo>
                  <a:lnTo>
                    <a:pt x="99935" y="239681"/>
                  </a:lnTo>
                  <a:lnTo>
                    <a:pt x="127722" y="249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905757" y="4820859"/>
              <a:ext cx="201482" cy="218296"/>
            </a:xfrm>
            <a:custGeom>
              <a:avLst/>
              <a:gdLst/>
              <a:ahLst/>
              <a:cxnLst/>
              <a:rect l="0" t="0" r="0" b="0"/>
              <a:pathLst>
                <a:path w="201482" h="218296">
                  <a:moveTo>
                    <a:pt x="148129" y="11721"/>
                  </a:moveTo>
                  <a:lnTo>
                    <a:pt x="142128" y="6055"/>
                  </a:lnTo>
                  <a:lnTo>
                    <a:pt x="135282" y="2411"/>
                  </a:lnTo>
                  <a:lnTo>
                    <a:pt x="126895" y="501"/>
                  </a:lnTo>
                  <a:lnTo>
                    <a:pt x="117268" y="0"/>
                  </a:lnTo>
                  <a:lnTo>
                    <a:pt x="106953" y="619"/>
                  </a:lnTo>
                  <a:lnTo>
                    <a:pt x="96346" y="2095"/>
                  </a:lnTo>
                  <a:lnTo>
                    <a:pt x="85648" y="4363"/>
                  </a:lnTo>
                  <a:lnTo>
                    <a:pt x="74947" y="7550"/>
                  </a:lnTo>
                  <a:lnTo>
                    <a:pt x="64279" y="11652"/>
                  </a:lnTo>
                  <a:lnTo>
                    <a:pt x="53813" y="16540"/>
                  </a:lnTo>
                  <a:lnTo>
                    <a:pt x="43852" y="22044"/>
                  </a:lnTo>
                  <a:lnTo>
                    <a:pt x="34524" y="28012"/>
                  </a:lnTo>
                  <a:lnTo>
                    <a:pt x="25954" y="34477"/>
                  </a:lnTo>
                  <a:lnTo>
                    <a:pt x="18343" y="41648"/>
                  </a:lnTo>
                  <a:lnTo>
                    <a:pt x="11713" y="49584"/>
                  </a:lnTo>
                  <a:lnTo>
                    <a:pt x="6262" y="58201"/>
                  </a:lnTo>
                  <a:lnTo>
                    <a:pt x="2423" y="67364"/>
                  </a:lnTo>
                  <a:lnTo>
                    <a:pt x="294" y="76918"/>
                  </a:lnTo>
                  <a:lnTo>
                    <a:pt x="0" y="86096"/>
                  </a:lnTo>
                  <a:lnTo>
                    <a:pt x="1847" y="93580"/>
                  </a:lnTo>
                  <a:lnTo>
                    <a:pt x="5799" y="98794"/>
                  </a:lnTo>
                  <a:lnTo>
                    <a:pt x="11706" y="101987"/>
                  </a:lnTo>
                  <a:lnTo>
                    <a:pt x="19483" y="103838"/>
                  </a:lnTo>
                  <a:lnTo>
                    <a:pt x="28897" y="104898"/>
                  </a:lnTo>
                  <a:lnTo>
                    <a:pt x="39622" y="105343"/>
                  </a:lnTo>
                  <a:lnTo>
                    <a:pt x="51337" y="105060"/>
                  </a:lnTo>
                  <a:lnTo>
                    <a:pt x="63765" y="104036"/>
                  </a:lnTo>
                  <a:lnTo>
                    <a:pt x="76531" y="102692"/>
                  </a:lnTo>
                  <a:lnTo>
                    <a:pt x="89174" y="101776"/>
                  </a:lnTo>
                  <a:lnTo>
                    <a:pt x="101455" y="101680"/>
                  </a:lnTo>
                  <a:lnTo>
                    <a:pt x="113327" y="102447"/>
                  </a:lnTo>
                  <a:lnTo>
                    <a:pt x="124840" y="103957"/>
                  </a:lnTo>
                  <a:lnTo>
                    <a:pt x="136065" y="106054"/>
                  </a:lnTo>
                  <a:lnTo>
                    <a:pt x="146910" y="108751"/>
                  </a:lnTo>
                  <a:lnTo>
                    <a:pt x="157127" y="112230"/>
                  </a:lnTo>
                  <a:lnTo>
                    <a:pt x="166627" y="116534"/>
                  </a:lnTo>
                  <a:lnTo>
                    <a:pt x="175313" y="121729"/>
                  </a:lnTo>
                  <a:lnTo>
                    <a:pt x="183002" y="127972"/>
                  </a:lnTo>
                  <a:lnTo>
                    <a:pt x="189683" y="135249"/>
                  </a:lnTo>
                  <a:lnTo>
                    <a:pt x="195169" y="143407"/>
                  </a:lnTo>
                  <a:lnTo>
                    <a:pt x="199032" y="152254"/>
                  </a:lnTo>
                  <a:lnTo>
                    <a:pt x="201176" y="161601"/>
                  </a:lnTo>
                  <a:lnTo>
                    <a:pt x="201481" y="170978"/>
                  </a:lnTo>
                  <a:lnTo>
                    <a:pt x="199640" y="179660"/>
                  </a:lnTo>
                  <a:lnTo>
                    <a:pt x="195697" y="187310"/>
                  </a:lnTo>
                  <a:lnTo>
                    <a:pt x="189967" y="193936"/>
                  </a:lnTo>
                  <a:lnTo>
                    <a:pt x="182840" y="199702"/>
                  </a:lnTo>
                  <a:lnTo>
                    <a:pt x="174671" y="204801"/>
                  </a:lnTo>
                  <a:lnTo>
                    <a:pt x="165427" y="209244"/>
                  </a:lnTo>
                  <a:lnTo>
                    <a:pt x="154712" y="212864"/>
                  </a:lnTo>
                  <a:lnTo>
                    <a:pt x="142439" y="215633"/>
                  </a:lnTo>
                  <a:lnTo>
                    <a:pt x="129113" y="217494"/>
                  </a:lnTo>
                  <a:lnTo>
                    <a:pt x="115630" y="218295"/>
                  </a:lnTo>
                  <a:lnTo>
                    <a:pt x="102538" y="218058"/>
                  </a:lnTo>
                  <a:lnTo>
                    <a:pt x="90455" y="217095"/>
                  </a:lnTo>
                  <a:lnTo>
                    <a:pt x="79043" y="215821"/>
                  </a:lnTo>
                  <a:lnTo>
                    <a:pt x="67310" y="214126"/>
                  </a:lnTo>
                  <a:lnTo>
                    <a:pt x="53372" y="211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401326" y="4716767"/>
              <a:ext cx="197338" cy="269000"/>
            </a:xfrm>
            <a:custGeom>
              <a:avLst/>
              <a:gdLst/>
              <a:ahLst/>
              <a:cxnLst/>
              <a:rect l="0" t="0" r="0" b="0"/>
              <a:pathLst>
                <a:path w="197338" h="269000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8" y="9"/>
                  </a:lnTo>
                  <a:lnTo>
                    <a:pt x="122009" y="354"/>
                  </a:lnTo>
                  <a:lnTo>
                    <a:pt x="109999" y="1651"/>
                  </a:lnTo>
                  <a:lnTo>
                    <a:pt x="98200" y="4158"/>
                  </a:lnTo>
                  <a:lnTo>
                    <a:pt x="86847" y="7808"/>
                  </a:lnTo>
                  <a:lnTo>
                    <a:pt x="76227" y="12402"/>
                  </a:lnTo>
                  <a:lnTo>
                    <a:pt x="66421" y="17714"/>
                  </a:lnTo>
                  <a:lnTo>
                    <a:pt x="57346" y="23550"/>
                  </a:lnTo>
                  <a:lnTo>
                    <a:pt x="48856" y="29759"/>
                  </a:lnTo>
                  <a:lnTo>
                    <a:pt x="40812" y="36232"/>
                  </a:lnTo>
                  <a:lnTo>
                    <a:pt x="33255" y="43051"/>
                  </a:lnTo>
                  <a:lnTo>
                    <a:pt x="26399" y="50467"/>
                  </a:lnTo>
                  <a:lnTo>
                    <a:pt x="20312" y="58571"/>
                  </a:lnTo>
                  <a:lnTo>
                    <a:pt x="15241" y="67303"/>
                  </a:lnTo>
                  <a:lnTo>
                    <a:pt x="11666" y="76543"/>
                  </a:lnTo>
                  <a:lnTo>
                    <a:pt x="9718" y="86158"/>
                  </a:lnTo>
                  <a:lnTo>
                    <a:pt x="9547" y="95715"/>
                  </a:lnTo>
                  <a:lnTo>
                    <a:pt x="11477" y="104520"/>
                  </a:lnTo>
                  <a:lnTo>
                    <a:pt x="15485" y="112247"/>
                  </a:lnTo>
                  <a:lnTo>
                    <a:pt x="21429" y="118755"/>
                  </a:lnTo>
                  <a:lnTo>
                    <a:pt x="29231" y="123910"/>
                  </a:lnTo>
                  <a:lnTo>
                    <a:pt x="38662" y="127785"/>
                  </a:lnTo>
                  <a:lnTo>
                    <a:pt x="49399" y="130592"/>
                  </a:lnTo>
                  <a:lnTo>
                    <a:pt x="61121" y="132575"/>
                  </a:lnTo>
                  <a:lnTo>
                    <a:pt x="73554" y="133962"/>
                  </a:lnTo>
                  <a:lnTo>
                    <a:pt x="86324" y="135253"/>
                  </a:lnTo>
                  <a:lnTo>
                    <a:pt x="98969" y="137194"/>
                  </a:lnTo>
                  <a:lnTo>
                    <a:pt x="111251" y="140132"/>
                  </a:lnTo>
                  <a:lnTo>
                    <a:pt x="123125" y="143904"/>
                  </a:lnTo>
                  <a:lnTo>
                    <a:pt x="134639" y="148046"/>
                  </a:lnTo>
                  <a:lnTo>
                    <a:pt x="145864" y="152247"/>
                  </a:lnTo>
                  <a:lnTo>
                    <a:pt x="156709" y="156693"/>
                  </a:lnTo>
                  <a:lnTo>
                    <a:pt x="166926" y="161961"/>
                  </a:lnTo>
                  <a:lnTo>
                    <a:pt x="176417" y="168324"/>
                  </a:lnTo>
                  <a:lnTo>
                    <a:pt x="184758" y="175902"/>
                  </a:lnTo>
                  <a:lnTo>
                    <a:pt x="191149" y="184825"/>
                  </a:lnTo>
                  <a:lnTo>
                    <a:pt x="195327" y="195009"/>
                  </a:lnTo>
                  <a:lnTo>
                    <a:pt x="197337" y="205916"/>
                  </a:lnTo>
                  <a:lnTo>
                    <a:pt x="197255" y="216690"/>
                  </a:lnTo>
                  <a:lnTo>
                    <a:pt x="195344" y="226850"/>
                  </a:lnTo>
                  <a:lnTo>
                    <a:pt x="191811" y="236125"/>
                  </a:lnTo>
                  <a:lnTo>
                    <a:pt x="186707" y="244282"/>
                  </a:lnTo>
                  <a:lnTo>
                    <a:pt x="180200" y="251318"/>
                  </a:lnTo>
                  <a:lnTo>
                    <a:pt x="172393" y="257229"/>
                  </a:lnTo>
                  <a:lnTo>
                    <a:pt x="163251" y="261917"/>
                  </a:lnTo>
                  <a:lnTo>
                    <a:pt x="152874" y="265442"/>
                  </a:lnTo>
                  <a:lnTo>
                    <a:pt x="141313" y="267828"/>
                  </a:lnTo>
                  <a:lnTo>
                    <a:pt x="128495" y="268990"/>
                  </a:lnTo>
                  <a:lnTo>
                    <a:pt x="114505" y="268999"/>
                  </a:lnTo>
                  <a:lnTo>
                    <a:pt x="99705" y="268211"/>
                  </a:lnTo>
                  <a:lnTo>
                    <a:pt x="84624" y="267151"/>
                  </a:lnTo>
                  <a:lnTo>
                    <a:pt x="69607" y="266147"/>
                  </a:lnTo>
                  <a:lnTo>
                    <a:pt x="55191" y="265321"/>
                  </a:lnTo>
                  <a:lnTo>
                    <a:pt x="40678" y="264603"/>
                  </a:lnTo>
                  <a:lnTo>
                    <a:pt x="23680" y="26393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630461" y="4811523"/>
              <a:ext cx="161856" cy="244046"/>
            </a:xfrm>
            <a:custGeom>
              <a:avLst/>
              <a:gdLst/>
              <a:ahLst/>
              <a:cxnLst/>
              <a:rect l="0" t="0" r="0" b="0"/>
              <a:pathLst>
                <a:path w="161856" h="244046">
                  <a:moveTo>
                    <a:pt x="118306" y="10529"/>
                  </a:moveTo>
                  <a:lnTo>
                    <a:pt x="109504" y="13462"/>
                  </a:lnTo>
                  <a:lnTo>
                    <a:pt x="101157" y="16245"/>
                  </a:lnTo>
                  <a:lnTo>
                    <a:pt x="92463" y="19149"/>
                  </a:lnTo>
                  <a:lnTo>
                    <a:pt x="83516" y="22362"/>
                  </a:lnTo>
                  <a:lnTo>
                    <a:pt x="74669" y="26175"/>
                  </a:lnTo>
                  <a:lnTo>
                    <a:pt x="66130" y="30697"/>
                  </a:lnTo>
                  <a:lnTo>
                    <a:pt x="57942" y="36033"/>
                  </a:lnTo>
                  <a:lnTo>
                    <a:pt x="50064" y="42370"/>
                  </a:lnTo>
                  <a:lnTo>
                    <a:pt x="42438" y="49707"/>
                  </a:lnTo>
                  <a:lnTo>
                    <a:pt x="35165" y="57906"/>
                  </a:lnTo>
                  <a:lnTo>
                    <a:pt x="28499" y="66780"/>
                  </a:lnTo>
                  <a:lnTo>
                    <a:pt x="22533" y="76154"/>
                  </a:lnTo>
                  <a:lnTo>
                    <a:pt x="17204" y="85889"/>
                  </a:lnTo>
                  <a:lnTo>
                    <a:pt x="12390" y="95876"/>
                  </a:lnTo>
                  <a:lnTo>
                    <a:pt x="7974" y="106042"/>
                  </a:lnTo>
                  <a:lnTo>
                    <a:pt x="4177" y="116495"/>
                  </a:lnTo>
                  <a:lnTo>
                    <a:pt x="1531" y="127505"/>
                  </a:lnTo>
                  <a:lnTo>
                    <a:pt x="230" y="139175"/>
                  </a:lnTo>
                  <a:lnTo>
                    <a:pt x="0" y="151455"/>
                  </a:lnTo>
                  <a:lnTo>
                    <a:pt x="301" y="164230"/>
                  </a:lnTo>
                  <a:lnTo>
                    <a:pt x="769" y="177372"/>
                  </a:lnTo>
                  <a:lnTo>
                    <a:pt x="1557" y="190451"/>
                  </a:lnTo>
                  <a:lnTo>
                    <a:pt x="3216" y="202772"/>
                  </a:lnTo>
                  <a:lnTo>
                    <a:pt x="6008" y="214009"/>
                  </a:lnTo>
                  <a:lnTo>
                    <a:pt x="10205" y="223857"/>
                  </a:lnTo>
                  <a:lnTo>
                    <a:pt x="16237" y="231875"/>
                  </a:lnTo>
                  <a:lnTo>
                    <a:pt x="24150" y="237999"/>
                  </a:lnTo>
                  <a:lnTo>
                    <a:pt x="33533" y="242145"/>
                  </a:lnTo>
                  <a:lnTo>
                    <a:pt x="43733" y="244045"/>
                  </a:lnTo>
                  <a:lnTo>
                    <a:pt x="54287" y="243770"/>
                  </a:lnTo>
                  <a:lnTo>
                    <a:pt x="64793" y="241656"/>
                  </a:lnTo>
                  <a:lnTo>
                    <a:pt x="74839" y="238113"/>
                  </a:lnTo>
                  <a:lnTo>
                    <a:pt x="84258" y="233513"/>
                  </a:lnTo>
                  <a:lnTo>
                    <a:pt x="93074" y="228156"/>
                  </a:lnTo>
                  <a:lnTo>
                    <a:pt x="101389" y="222270"/>
                  </a:lnTo>
                  <a:lnTo>
                    <a:pt x="109319" y="216014"/>
                  </a:lnTo>
                  <a:lnTo>
                    <a:pt x="116971" y="209340"/>
                  </a:lnTo>
                  <a:lnTo>
                    <a:pt x="124423" y="202020"/>
                  </a:lnTo>
                  <a:lnTo>
                    <a:pt x="131733" y="193978"/>
                  </a:lnTo>
                  <a:lnTo>
                    <a:pt x="138779" y="185116"/>
                  </a:lnTo>
                  <a:lnTo>
                    <a:pt x="145284" y="175257"/>
                  </a:lnTo>
                  <a:lnTo>
                    <a:pt x="151131" y="164398"/>
                  </a:lnTo>
                  <a:lnTo>
                    <a:pt x="156039" y="152682"/>
                  </a:lnTo>
                  <a:lnTo>
                    <a:pt x="159505" y="140294"/>
                  </a:lnTo>
                  <a:lnTo>
                    <a:pt x="161387" y="127410"/>
                  </a:lnTo>
                  <a:lnTo>
                    <a:pt x="161855" y="114336"/>
                  </a:lnTo>
                  <a:lnTo>
                    <a:pt x="161189" y="101486"/>
                  </a:lnTo>
                  <a:lnTo>
                    <a:pt x="159666" y="89067"/>
                  </a:lnTo>
                  <a:lnTo>
                    <a:pt x="157358" y="77101"/>
                  </a:lnTo>
                  <a:lnTo>
                    <a:pt x="154139" y="65526"/>
                  </a:lnTo>
                  <a:lnTo>
                    <a:pt x="150014" y="54265"/>
                  </a:lnTo>
                  <a:lnTo>
                    <a:pt x="145031" y="43500"/>
                  </a:lnTo>
                  <a:lnTo>
                    <a:pt x="138514" y="32511"/>
                  </a:lnTo>
                  <a:lnTo>
                    <a:pt x="127654" y="19215"/>
                  </a:lnTo>
                  <a:lnTo>
                    <a:pt x="1077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32995" y="4848266"/>
              <a:ext cx="368498" cy="195980"/>
            </a:xfrm>
            <a:custGeom>
              <a:avLst/>
              <a:gdLst/>
              <a:ahLst/>
              <a:cxnLst/>
              <a:rect l="0" t="0" r="0" b="0"/>
              <a:pathLst>
                <a:path w="368498" h="195980">
                  <a:moveTo>
                    <a:pt x="0" y="68542"/>
                  </a:moveTo>
                  <a:lnTo>
                    <a:pt x="67" y="80210"/>
                  </a:lnTo>
                  <a:lnTo>
                    <a:pt x="708" y="90699"/>
                  </a:lnTo>
                  <a:lnTo>
                    <a:pt x="2004" y="101005"/>
                  </a:lnTo>
                  <a:lnTo>
                    <a:pt x="3864" y="111480"/>
                  </a:lnTo>
                  <a:lnTo>
                    <a:pt x="6179" y="122471"/>
                  </a:lnTo>
                  <a:lnTo>
                    <a:pt x="8842" y="134114"/>
                  </a:lnTo>
                  <a:lnTo>
                    <a:pt x="11593" y="146368"/>
                  </a:lnTo>
                  <a:lnTo>
                    <a:pt x="14052" y="159122"/>
                  </a:lnTo>
                  <a:lnTo>
                    <a:pt x="16009" y="172178"/>
                  </a:lnTo>
                  <a:lnTo>
                    <a:pt x="16606" y="182586"/>
                  </a:lnTo>
                  <a:lnTo>
                    <a:pt x="15522" y="185876"/>
                  </a:lnTo>
                  <a:lnTo>
                    <a:pt x="14159" y="181842"/>
                  </a:lnTo>
                  <a:lnTo>
                    <a:pt x="12882" y="172577"/>
                  </a:lnTo>
                  <a:lnTo>
                    <a:pt x="11434" y="160429"/>
                  </a:lnTo>
                  <a:lnTo>
                    <a:pt x="9628" y="146923"/>
                  </a:lnTo>
                  <a:lnTo>
                    <a:pt x="7593" y="132695"/>
                  </a:lnTo>
                  <a:lnTo>
                    <a:pt x="5686" y="117809"/>
                  </a:lnTo>
                  <a:lnTo>
                    <a:pt x="4111" y="102294"/>
                  </a:lnTo>
                  <a:lnTo>
                    <a:pt x="3073" y="86404"/>
                  </a:lnTo>
                  <a:lnTo>
                    <a:pt x="2835" y="70563"/>
                  </a:lnTo>
                  <a:lnTo>
                    <a:pt x="3466" y="55021"/>
                  </a:lnTo>
                  <a:lnTo>
                    <a:pt x="5197" y="40327"/>
                  </a:lnTo>
                  <a:lnTo>
                    <a:pt x="8488" y="27368"/>
                  </a:lnTo>
                  <a:lnTo>
                    <a:pt x="13439" y="16486"/>
                  </a:lnTo>
                  <a:lnTo>
                    <a:pt x="19695" y="8011"/>
                  </a:lnTo>
                  <a:lnTo>
                    <a:pt x="26649" y="2510"/>
                  </a:lnTo>
                  <a:lnTo>
                    <a:pt x="33877" y="0"/>
                  </a:lnTo>
                  <a:lnTo>
                    <a:pt x="41169" y="229"/>
                  </a:lnTo>
                  <a:lnTo>
                    <a:pt x="48436" y="2949"/>
                  </a:lnTo>
                  <a:lnTo>
                    <a:pt x="55650" y="7771"/>
                  </a:lnTo>
                  <a:lnTo>
                    <a:pt x="62646" y="14241"/>
                  </a:lnTo>
                  <a:lnTo>
                    <a:pt x="69124" y="21937"/>
                  </a:lnTo>
                  <a:lnTo>
                    <a:pt x="74962" y="30519"/>
                  </a:lnTo>
                  <a:lnTo>
                    <a:pt x="80034" y="39888"/>
                  </a:lnTo>
                  <a:lnTo>
                    <a:pt x="84145" y="50162"/>
                  </a:lnTo>
                  <a:lnTo>
                    <a:pt x="87288" y="61236"/>
                  </a:lnTo>
                  <a:lnTo>
                    <a:pt x="89930" y="69546"/>
                  </a:lnTo>
                  <a:lnTo>
                    <a:pt x="92542" y="71091"/>
                  </a:lnTo>
                  <a:lnTo>
                    <a:pt x="95078" y="67744"/>
                  </a:lnTo>
                  <a:lnTo>
                    <a:pt x="97823" y="61675"/>
                  </a:lnTo>
                  <a:lnTo>
                    <a:pt x="101191" y="54397"/>
                  </a:lnTo>
                  <a:lnTo>
                    <a:pt x="105346" y="46732"/>
                  </a:lnTo>
                  <a:lnTo>
                    <a:pt x="110401" y="39209"/>
                  </a:lnTo>
                  <a:lnTo>
                    <a:pt x="116531" y="32265"/>
                  </a:lnTo>
                  <a:lnTo>
                    <a:pt x="123719" y="26076"/>
                  </a:lnTo>
                  <a:lnTo>
                    <a:pt x="131644" y="21249"/>
                  </a:lnTo>
                  <a:lnTo>
                    <a:pt x="139799" y="18889"/>
                  </a:lnTo>
                  <a:lnTo>
                    <a:pt x="147872" y="19377"/>
                  </a:lnTo>
                  <a:lnTo>
                    <a:pt x="155748" y="22468"/>
                  </a:lnTo>
                  <a:lnTo>
                    <a:pt x="163417" y="27664"/>
                  </a:lnTo>
                  <a:lnTo>
                    <a:pt x="170904" y="34452"/>
                  </a:lnTo>
                  <a:lnTo>
                    <a:pt x="178084" y="42395"/>
                  </a:lnTo>
                  <a:lnTo>
                    <a:pt x="184686" y="51154"/>
                  </a:lnTo>
                  <a:lnTo>
                    <a:pt x="190611" y="60486"/>
                  </a:lnTo>
                  <a:lnTo>
                    <a:pt x="195913" y="70375"/>
                  </a:lnTo>
                  <a:lnTo>
                    <a:pt x="200710" y="81005"/>
                  </a:lnTo>
                  <a:lnTo>
                    <a:pt x="205122" y="92420"/>
                  </a:lnTo>
                  <a:lnTo>
                    <a:pt x="209255" y="104527"/>
                  </a:lnTo>
                  <a:lnTo>
                    <a:pt x="213192" y="117188"/>
                  </a:lnTo>
                  <a:lnTo>
                    <a:pt x="216987" y="130262"/>
                  </a:lnTo>
                  <a:lnTo>
                    <a:pt x="220520" y="143636"/>
                  </a:lnTo>
                  <a:lnTo>
                    <a:pt x="223513" y="157220"/>
                  </a:lnTo>
                  <a:lnTo>
                    <a:pt x="225873" y="170919"/>
                  </a:lnTo>
                  <a:lnTo>
                    <a:pt x="228149" y="183551"/>
                  </a:lnTo>
                  <a:lnTo>
                    <a:pt x="231455" y="191686"/>
                  </a:lnTo>
                  <a:lnTo>
                    <a:pt x="235944" y="193468"/>
                  </a:lnTo>
                  <a:lnTo>
                    <a:pt x="240984" y="190788"/>
                  </a:lnTo>
                  <a:lnTo>
                    <a:pt x="246579" y="185479"/>
                  </a:lnTo>
                  <a:lnTo>
                    <a:pt x="253013" y="178875"/>
                  </a:lnTo>
                  <a:lnTo>
                    <a:pt x="260368" y="171742"/>
                  </a:lnTo>
                  <a:lnTo>
                    <a:pt x="268385" y="164447"/>
                  </a:lnTo>
                  <a:lnTo>
                    <a:pt x="276593" y="157143"/>
                  </a:lnTo>
                  <a:lnTo>
                    <a:pt x="284697" y="149884"/>
                  </a:lnTo>
                  <a:lnTo>
                    <a:pt x="292591" y="142682"/>
                  </a:lnTo>
                  <a:lnTo>
                    <a:pt x="300270" y="135528"/>
                  </a:lnTo>
                  <a:lnTo>
                    <a:pt x="307767" y="128413"/>
                  </a:lnTo>
                  <a:lnTo>
                    <a:pt x="315124" y="121327"/>
                  </a:lnTo>
                  <a:lnTo>
                    <a:pt x="322378" y="114262"/>
                  </a:lnTo>
                  <a:lnTo>
                    <a:pt x="329553" y="107206"/>
                  </a:lnTo>
                  <a:lnTo>
                    <a:pt x="336510" y="99993"/>
                  </a:lnTo>
                  <a:lnTo>
                    <a:pt x="342954" y="92311"/>
                  </a:lnTo>
                  <a:lnTo>
                    <a:pt x="348765" y="84025"/>
                  </a:lnTo>
                  <a:lnTo>
                    <a:pt x="353820" y="75001"/>
                  </a:lnTo>
                  <a:lnTo>
                    <a:pt x="357915" y="65033"/>
                  </a:lnTo>
                  <a:lnTo>
                    <a:pt x="361026" y="54115"/>
                  </a:lnTo>
                  <a:lnTo>
                    <a:pt x="362794" y="42870"/>
                  </a:lnTo>
                  <a:lnTo>
                    <a:pt x="362473" y="32393"/>
                  </a:lnTo>
                  <a:lnTo>
                    <a:pt x="359846" y="23252"/>
                  </a:lnTo>
                  <a:lnTo>
                    <a:pt x="355151" y="15813"/>
                  </a:lnTo>
                  <a:lnTo>
                    <a:pt x="348794" y="10492"/>
                  </a:lnTo>
                  <a:lnTo>
                    <a:pt x="341187" y="7292"/>
                  </a:lnTo>
                  <a:lnTo>
                    <a:pt x="332675" y="6076"/>
                  </a:lnTo>
                  <a:lnTo>
                    <a:pt x="323525" y="6755"/>
                  </a:lnTo>
                  <a:lnTo>
                    <a:pt x="313937" y="9094"/>
                  </a:lnTo>
                  <a:lnTo>
                    <a:pt x="304215" y="12762"/>
                  </a:lnTo>
                  <a:lnTo>
                    <a:pt x="294761" y="17431"/>
                  </a:lnTo>
                  <a:lnTo>
                    <a:pt x="285775" y="22830"/>
                  </a:lnTo>
                  <a:lnTo>
                    <a:pt x="277436" y="28910"/>
                  </a:lnTo>
                  <a:lnTo>
                    <a:pt x="269981" y="35823"/>
                  </a:lnTo>
                  <a:lnTo>
                    <a:pt x="263448" y="43585"/>
                  </a:lnTo>
                  <a:lnTo>
                    <a:pt x="257720" y="52086"/>
                  </a:lnTo>
                  <a:lnTo>
                    <a:pt x="252631" y="61171"/>
                  </a:lnTo>
                  <a:lnTo>
                    <a:pt x="248027" y="70691"/>
                  </a:lnTo>
                  <a:lnTo>
                    <a:pt x="244102" y="80525"/>
                  </a:lnTo>
                  <a:lnTo>
                    <a:pt x="241370" y="90580"/>
                  </a:lnTo>
                  <a:lnTo>
                    <a:pt x="240016" y="100786"/>
                  </a:lnTo>
                  <a:lnTo>
                    <a:pt x="239920" y="111097"/>
                  </a:lnTo>
                  <a:lnTo>
                    <a:pt x="240845" y="121480"/>
                  </a:lnTo>
                  <a:lnTo>
                    <a:pt x="242545" y="131906"/>
                  </a:lnTo>
                  <a:lnTo>
                    <a:pt x="244972" y="142196"/>
                  </a:lnTo>
                  <a:lnTo>
                    <a:pt x="248271" y="152032"/>
                  </a:lnTo>
                  <a:lnTo>
                    <a:pt x="252456" y="161273"/>
                  </a:lnTo>
                  <a:lnTo>
                    <a:pt x="257569" y="169784"/>
                  </a:lnTo>
                  <a:lnTo>
                    <a:pt x="263759" y="177355"/>
                  </a:lnTo>
                  <a:lnTo>
                    <a:pt x="270999" y="183956"/>
                  </a:lnTo>
                  <a:lnTo>
                    <a:pt x="279132" y="189390"/>
                  </a:lnTo>
                  <a:lnTo>
                    <a:pt x="287963" y="193216"/>
                  </a:lnTo>
                  <a:lnTo>
                    <a:pt x="297310" y="195345"/>
                  </a:lnTo>
                  <a:lnTo>
                    <a:pt x="307025" y="195979"/>
                  </a:lnTo>
                  <a:lnTo>
                    <a:pt x="316999" y="195425"/>
                  </a:lnTo>
                  <a:lnTo>
                    <a:pt x="327138" y="193987"/>
                  </a:lnTo>
                  <a:lnTo>
                    <a:pt x="336930" y="192064"/>
                  </a:lnTo>
                  <a:lnTo>
                    <a:pt x="346407" y="189970"/>
                  </a:lnTo>
                  <a:lnTo>
                    <a:pt x="356399" y="187523"/>
                  </a:lnTo>
                  <a:lnTo>
                    <a:pt x="368497" y="184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217282" y="4892537"/>
              <a:ext cx="147414" cy="182156"/>
            </a:xfrm>
            <a:custGeom>
              <a:avLst/>
              <a:gdLst/>
              <a:ahLst/>
              <a:cxnLst/>
              <a:rect l="0" t="0" r="0" b="0"/>
              <a:pathLst>
                <a:path w="147414" h="182156">
                  <a:moveTo>
                    <a:pt x="100024" y="24271"/>
                  </a:moveTo>
                  <a:lnTo>
                    <a:pt x="96889" y="15671"/>
                  </a:lnTo>
                  <a:lnTo>
                    <a:pt x="92186" y="9245"/>
                  </a:lnTo>
                  <a:lnTo>
                    <a:pt x="85406" y="4445"/>
                  </a:lnTo>
                  <a:lnTo>
                    <a:pt x="77132" y="1249"/>
                  </a:lnTo>
                  <a:lnTo>
                    <a:pt x="68315" y="0"/>
                  </a:lnTo>
                  <a:lnTo>
                    <a:pt x="59558" y="714"/>
                  </a:lnTo>
                  <a:lnTo>
                    <a:pt x="51099" y="3122"/>
                  </a:lnTo>
                  <a:lnTo>
                    <a:pt x="42981" y="6862"/>
                  </a:lnTo>
                  <a:lnTo>
                    <a:pt x="35161" y="11603"/>
                  </a:lnTo>
                  <a:lnTo>
                    <a:pt x="27744" y="17393"/>
                  </a:lnTo>
                  <a:lnTo>
                    <a:pt x="20976" y="24634"/>
                  </a:lnTo>
                  <a:lnTo>
                    <a:pt x="14941" y="33431"/>
                  </a:lnTo>
                  <a:lnTo>
                    <a:pt x="9735" y="43610"/>
                  </a:lnTo>
                  <a:lnTo>
                    <a:pt x="5533" y="54890"/>
                  </a:lnTo>
                  <a:lnTo>
                    <a:pt x="2347" y="66995"/>
                  </a:lnTo>
                  <a:lnTo>
                    <a:pt x="361" y="79529"/>
                  </a:lnTo>
                  <a:lnTo>
                    <a:pt x="0" y="92010"/>
                  </a:lnTo>
                  <a:lnTo>
                    <a:pt x="1352" y="104177"/>
                  </a:lnTo>
                  <a:lnTo>
                    <a:pt x="4208" y="115972"/>
                  </a:lnTo>
                  <a:lnTo>
                    <a:pt x="8260" y="127433"/>
                  </a:lnTo>
                  <a:lnTo>
                    <a:pt x="13209" y="138618"/>
                  </a:lnTo>
                  <a:lnTo>
                    <a:pt x="18970" y="149266"/>
                  </a:lnTo>
                  <a:lnTo>
                    <a:pt x="25661" y="158819"/>
                  </a:lnTo>
                  <a:lnTo>
                    <a:pt x="33271" y="167050"/>
                  </a:lnTo>
                  <a:lnTo>
                    <a:pt x="41668" y="173730"/>
                  </a:lnTo>
                  <a:lnTo>
                    <a:pt x="50682" y="178469"/>
                  </a:lnTo>
                  <a:lnTo>
                    <a:pt x="60151" y="181242"/>
                  </a:lnTo>
                  <a:lnTo>
                    <a:pt x="69780" y="182155"/>
                  </a:lnTo>
                  <a:lnTo>
                    <a:pt x="79165" y="181264"/>
                  </a:lnTo>
                  <a:lnTo>
                    <a:pt x="88104" y="178779"/>
                  </a:lnTo>
                  <a:lnTo>
                    <a:pt x="96580" y="175012"/>
                  </a:lnTo>
                  <a:lnTo>
                    <a:pt x="104660" y="170276"/>
                  </a:lnTo>
                  <a:lnTo>
                    <a:pt x="112426" y="164832"/>
                  </a:lnTo>
                  <a:lnTo>
                    <a:pt x="119794" y="158720"/>
                  </a:lnTo>
                  <a:lnTo>
                    <a:pt x="126524" y="151788"/>
                  </a:lnTo>
                  <a:lnTo>
                    <a:pt x="132531" y="144007"/>
                  </a:lnTo>
                  <a:lnTo>
                    <a:pt x="137717" y="135324"/>
                  </a:lnTo>
                  <a:lnTo>
                    <a:pt x="141902" y="125585"/>
                  </a:lnTo>
                  <a:lnTo>
                    <a:pt x="145078" y="114812"/>
                  </a:lnTo>
                  <a:lnTo>
                    <a:pt x="147058" y="103322"/>
                  </a:lnTo>
                  <a:lnTo>
                    <a:pt x="147413" y="91618"/>
                  </a:lnTo>
                  <a:lnTo>
                    <a:pt x="146059" y="80012"/>
                  </a:lnTo>
                  <a:lnTo>
                    <a:pt x="143200" y="68779"/>
                  </a:lnTo>
                  <a:lnTo>
                    <a:pt x="139148" y="58237"/>
                  </a:lnTo>
                  <a:lnTo>
                    <a:pt x="134197" y="48486"/>
                  </a:lnTo>
                  <a:lnTo>
                    <a:pt x="128434" y="39616"/>
                  </a:lnTo>
                  <a:lnTo>
                    <a:pt x="121744" y="31797"/>
                  </a:lnTo>
                  <a:lnTo>
                    <a:pt x="114148" y="25020"/>
                  </a:lnTo>
                  <a:lnTo>
                    <a:pt x="106236" y="19281"/>
                  </a:lnTo>
                  <a:lnTo>
                    <a:pt x="98310" y="14102"/>
                  </a:lnTo>
                  <a:lnTo>
                    <a:pt x="89673" y="9025"/>
                  </a:lnTo>
                  <a:lnTo>
                    <a:pt x="78967" y="3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338362" y="4856603"/>
              <a:ext cx="321895" cy="197077"/>
            </a:xfrm>
            <a:custGeom>
              <a:avLst/>
              <a:gdLst/>
              <a:ahLst/>
              <a:cxnLst/>
              <a:rect l="0" t="0" r="0" b="0"/>
              <a:pathLst>
                <a:path w="321895" h="197077">
                  <a:moveTo>
                    <a:pt x="0" y="49676"/>
                  </a:moveTo>
                  <a:lnTo>
                    <a:pt x="8735" y="55544"/>
                  </a:lnTo>
                  <a:lnTo>
                    <a:pt x="16441" y="61109"/>
                  </a:lnTo>
                  <a:lnTo>
                    <a:pt x="23839" y="66912"/>
                  </a:lnTo>
                  <a:lnTo>
                    <a:pt x="30928" y="73166"/>
                  </a:lnTo>
                  <a:lnTo>
                    <a:pt x="37457" y="80144"/>
                  </a:lnTo>
                  <a:lnTo>
                    <a:pt x="43329" y="87925"/>
                  </a:lnTo>
                  <a:lnTo>
                    <a:pt x="48594" y="96427"/>
                  </a:lnTo>
                  <a:lnTo>
                    <a:pt x="53365" y="105506"/>
                  </a:lnTo>
                  <a:lnTo>
                    <a:pt x="57760" y="115019"/>
                  </a:lnTo>
                  <a:lnTo>
                    <a:pt x="61882" y="124847"/>
                  </a:lnTo>
                  <a:lnTo>
                    <a:pt x="65810" y="134896"/>
                  </a:lnTo>
                  <a:lnTo>
                    <a:pt x="69605" y="145100"/>
                  </a:lnTo>
                  <a:lnTo>
                    <a:pt x="73307" y="155409"/>
                  </a:lnTo>
                  <a:lnTo>
                    <a:pt x="76946" y="165790"/>
                  </a:lnTo>
                  <a:lnTo>
                    <a:pt x="80505" y="176192"/>
                  </a:lnTo>
                  <a:lnTo>
                    <a:pt x="82665" y="185618"/>
                  </a:lnTo>
                  <a:lnTo>
                    <a:pt x="81964" y="191735"/>
                  </a:lnTo>
                  <a:lnTo>
                    <a:pt x="79148" y="193300"/>
                  </a:lnTo>
                  <a:lnTo>
                    <a:pt x="74963" y="191033"/>
                  </a:lnTo>
                  <a:lnTo>
                    <a:pt x="70188" y="185870"/>
                  </a:lnTo>
                  <a:lnTo>
                    <a:pt x="65744" y="178383"/>
                  </a:lnTo>
                  <a:lnTo>
                    <a:pt x="62087" y="169054"/>
                  </a:lnTo>
                  <a:lnTo>
                    <a:pt x="59294" y="158333"/>
                  </a:lnTo>
                  <a:lnTo>
                    <a:pt x="57253" y="146594"/>
                  </a:lnTo>
                  <a:lnTo>
                    <a:pt x="55802" y="134133"/>
                  </a:lnTo>
                  <a:lnTo>
                    <a:pt x="54792" y="121167"/>
                  </a:lnTo>
                  <a:lnTo>
                    <a:pt x="54097" y="107855"/>
                  </a:lnTo>
                  <a:lnTo>
                    <a:pt x="53627" y="94311"/>
                  </a:lnTo>
                  <a:lnTo>
                    <a:pt x="53479" y="80774"/>
                  </a:lnTo>
                  <a:lnTo>
                    <a:pt x="53910" y="67605"/>
                  </a:lnTo>
                  <a:lnTo>
                    <a:pt x="55022" y="54973"/>
                  </a:lnTo>
                  <a:lnTo>
                    <a:pt x="56923" y="43032"/>
                  </a:lnTo>
                  <a:lnTo>
                    <a:pt x="59801" y="32005"/>
                  </a:lnTo>
                  <a:lnTo>
                    <a:pt x="63672" y="21933"/>
                  </a:lnTo>
                  <a:lnTo>
                    <a:pt x="68559" y="13188"/>
                  </a:lnTo>
                  <a:lnTo>
                    <a:pt x="74589" y="6515"/>
                  </a:lnTo>
                  <a:lnTo>
                    <a:pt x="81714" y="2144"/>
                  </a:lnTo>
                  <a:lnTo>
                    <a:pt x="89600" y="5"/>
                  </a:lnTo>
                  <a:lnTo>
                    <a:pt x="97731" y="0"/>
                  </a:lnTo>
                  <a:lnTo>
                    <a:pt x="105789" y="1851"/>
                  </a:lnTo>
                  <a:lnTo>
                    <a:pt x="113656" y="5345"/>
                  </a:lnTo>
                  <a:lnTo>
                    <a:pt x="121318" y="10423"/>
                  </a:lnTo>
                  <a:lnTo>
                    <a:pt x="128799" y="16907"/>
                  </a:lnTo>
                  <a:lnTo>
                    <a:pt x="135977" y="24529"/>
                  </a:lnTo>
                  <a:lnTo>
                    <a:pt x="142577" y="33015"/>
                  </a:lnTo>
                  <a:lnTo>
                    <a:pt x="148501" y="42134"/>
                  </a:lnTo>
                  <a:lnTo>
                    <a:pt x="153802" y="51866"/>
                  </a:lnTo>
                  <a:lnTo>
                    <a:pt x="158598" y="62385"/>
                  </a:lnTo>
                  <a:lnTo>
                    <a:pt x="163005" y="73725"/>
                  </a:lnTo>
                  <a:lnTo>
                    <a:pt x="166965" y="85952"/>
                  </a:lnTo>
                  <a:lnTo>
                    <a:pt x="170253" y="99224"/>
                  </a:lnTo>
                  <a:lnTo>
                    <a:pt x="172799" y="113523"/>
                  </a:lnTo>
                  <a:lnTo>
                    <a:pt x="174680" y="128532"/>
                  </a:lnTo>
                  <a:lnTo>
                    <a:pt x="176025" y="143752"/>
                  </a:lnTo>
                  <a:lnTo>
                    <a:pt x="176990" y="158793"/>
                  </a:lnTo>
                  <a:lnTo>
                    <a:pt x="178476" y="170546"/>
                  </a:lnTo>
                  <a:lnTo>
                    <a:pt x="181133" y="175127"/>
                  </a:lnTo>
                  <a:lnTo>
                    <a:pt x="184154" y="173666"/>
                  </a:lnTo>
                  <a:lnTo>
                    <a:pt x="187268" y="168390"/>
                  </a:lnTo>
                  <a:lnTo>
                    <a:pt x="190616" y="161069"/>
                  </a:lnTo>
                  <a:lnTo>
                    <a:pt x="194508" y="152968"/>
                  </a:lnTo>
                  <a:lnTo>
                    <a:pt x="199074" y="144754"/>
                  </a:lnTo>
                  <a:lnTo>
                    <a:pt x="204265" y="136698"/>
                  </a:lnTo>
                  <a:lnTo>
                    <a:pt x="209971" y="128866"/>
                  </a:lnTo>
                  <a:lnTo>
                    <a:pt x="216071" y="121249"/>
                  </a:lnTo>
                  <a:lnTo>
                    <a:pt x="222624" y="113972"/>
                  </a:lnTo>
                  <a:lnTo>
                    <a:pt x="229853" y="107300"/>
                  </a:lnTo>
                  <a:lnTo>
                    <a:pt x="237828" y="101321"/>
                  </a:lnTo>
                  <a:lnTo>
                    <a:pt x="246471" y="95813"/>
                  </a:lnTo>
                  <a:lnTo>
                    <a:pt x="255651" y="90346"/>
                  </a:lnTo>
                  <a:lnTo>
                    <a:pt x="265235" y="84669"/>
                  </a:lnTo>
                  <a:lnTo>
                    <a:pt x="275111" y="78871"/>
                  </a:lnTo>
                  <a:lnTo>
                    <a:pt x="285193" y="73279"/>
                  </a:lnTo>
                  <a:lnTo>
                    <a:pt x="295401" y="68062"/>
                  </a:lnTo>
                  <a:lnTo>
                    <a:pt x="305034" y="62915"/>
                  </a:lnTo>
                  <a:lnTo>
                    <a:pt x="312831" y="57167"/>
                  </a:lnTo>
                  <a:lnTo>
                    <a:pt x="318250" y="50487"/>
                  </a:lnTo>
                  <a:lnTo>
                    <a:pt x="321241" y="43033"/>
                  </a:lnTo>
                  <a:lnTo>
                    <a:pt x="321894" y="35260"/>
                  </a:lnTo>
                  <a:lnTo>
                    <a:pt x="320510" y="27482"/>
                  </a:lnTo>
                  <a:lnTo>
                    <a:pt x="317175" y="20160"/>
                  </a:lnTo>
                  <a:lnTo>
                    <a:pt x="311680" y="13934"/>
                  </a:lnTo>
                  <a:lnTo>
                    <a:pt x="304105" y="9061"/>
                  </a:lnTo>
                  <a:lnTo>
                    <a:pt x="294939" y="5775"/>
                  </a:lnTo>
                  <a:lnTo>
                    <a:pt x="284878" y="4462"/>
                  </a:lnTo>
                  <a:lnTo>
                    <a:pt x="274415" y="5134"/>
                  </a:lnTo>
                  <a:lnTo>
                    <a:pt x="263968" y="7515"/>
                  </a:lnTo>
                  <a:lnTo>
                    <a:pt x="253961" y="11240"/>
                  </a:lnTo>
                  <a:lnTo>
                    <a:pt x="244572" y="15966"/>
                  </a:lnTo>
                  <a:lnTo>
                    <a:pt x="235947" y="21577"/>
                  </a:lnTo>
                  <a:lnTo>
                    <a:pt x="228293" y="28165"/>
                  </a:lnTo>
                  <a:lnTo>
                    <a:pt x="221622" y="35706"/>
                  </a:lnTo>
                  <a:lnTo>
                    <a:pt x="215800" y="44057"/>
                  </a:lnTo>
                  <a:lnTo>
                    <a:pt x="210647" y="53040"/>
                  </a:lnTo>
                  <a:lnTo>
                    <a:pt x="205996" y="62497"/>
                  </a:lnTo>
                  <a:lnTo>
                    <a:pt x="201871" y="72458"/>
                  </a:lnTo>
                  <a:lnTo>
                    <a:pt x="198470" y="83130"/>
                  </a:lnTo>
                  <a:lnTo>
                    <a:pt x="195858" y="94561"/>
                  </a:lnTo>
                  <a:lnTo>
                    <a:pt x="194273" y="106339"/>
                  </a:lnTo>
                  <a:lnTo>
                    <a:pt x="194192" y="117711"/>
                  </a:lnTo>
                  <a:lnTo>
                    <a:pt x="195734" y="128285"/>
                  </a:lnTo>
                  <a:lnTo>
                    <a:pt x="198719" y="138011"/>
                  </a:lnTo>
                  <a:lnTo>
                    <a:pt x="202857" y="147005"/>
                  </a:lnTo>
                  <a:lnTo>
                    <a:pt x="207865" y="155420"/>
                  </a:lnTo>
                  <a:lnTo>
                    <a:pt x="213666" y="163241"/>
                  </a:lnTo>
                  <a:lnTo>
                    <a:pt x="220384" y="170283"/>
                  </a:lnTo>
                  <a:lnTo>
                    <a:pt x="228015" y="176501"/>
                  </a:lnTo>
                  <a:lnTo>
                    <a:pt x="236597" y="181831"/>
                  </a:lnTo>
                  <a:lnTo>
                    <a:pt x="246268" y="186114"/>
                  </a:lnTo>
                  <a:lnTo>
                    <a:pt x="256985" y="189364"/>
                  </a:lnTo>
                  <a:lnTo>
                    <a:pt x="268170" y="191739"/>
                  </a:lnTo>
                  <a:lnTo>
                    <a:pt x="280000" y="193680"/>
                  </a:lnTo>
                  <a:lnTo>
                    <a:pt x="294631" y="195362"/>
                  </a:lnTo>
                  <a:lnTo>
                    <a:pt x="315856" y="197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643689" y="4685181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38"/>
                  </a:lnTo>
                  <a:lnTo>
                    <a:pt x="15391" y="34676"/>
                  </a:lnTo>
                  <a:lnTo>
                    <a:pt x="20972" y="44063"/>
                  </a:lnTo>
                  <a:lnTo>
                    <a:pt x="28966" y="55948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727917" y="4769409"/>
              <a:ext cx="189513" cy="273742"/>
            </a:xfrm>
            <a:custGeom>
              <a:avLst/>
              <a:gdLst/>
              <a:ahLst/>
              <a:cxnLst/>
              <a:rect l="0" t="0" r="0" b="0"/>
              <a:pathLst>
                <a:path w="189513" h="273742">
                  <a:moveTo>
                    <a:pt x="126342" y="0"/>
                  </a:moveTo>
                  <a:lnTo>
                    <a:pt x="114674" y="135"/>
                  </a:lnTo>
                  <a:lnTo>
                    <a:pt x="104185" y="1414"/>
                  </a:lnTo>
                  <a:lnTo>
                    <a:pt x="93889" y="4008"/>
                  </a:lnTo>
                  <a:lnTo>
                    <a:pt x="83759" y="7728"/>
                  </a:lnTo>
                  <a:lnTo>
                    <a:pt x="74064" y="12360"/>
                  </a:lnTo>
                  <a:lnTo>
                    <a:pt x="64932" y="17698"/>
                  </a:lnTo>
                  <a:lnTo>
                    <a:pt x="56503" y="23718"/>
                  </a:lnTo>
                  <a:lnTo>
                    <a:pt x="48990" y="30580"/>
                  </a:lnTo>
                  <a:lnTo>
                    <a:pt x="42432" y="38304"/>
                  </a:lnTo>
                  <a:lnTo>
                    <a:pt x="37199" y="46777"/>
                  </a:lnTo>
                  <a:lnTo>
                    <a:pt x="34040" y="55843"/>
                  </a:lnTo>
                  <a:lnTo>
                    <a:pt x="33186" y="65336"/>
                  </a:lnTo>
                  <a:lnTo>
                    <a:pt x="34731" y="74642"/>
                  </a:lnTo>
                  <a:lnTo>
                    <a:pt x="38884" y="82744"/>
                  </a:lnTo>
                  <a:lnTo>
                    <a:pt x="45494" y="89188"/>
                  </a:lnTo>
                  <a:lnTo>
                    <a:pt x="54151" y="94020"/>
                  </a:lnTo>
                  <a:lnTo>
                    <a:pt x="64386" y="97510"/>
                  </a:lnTo>
                  <a:lnTo>
                    <a:pt x="75778" y="99976"/>
                  </a:lnTo>
                  <a:lnTo>
                    <a:pt x="87830" y="101856"/>
                  </a:lnTo>
                  <a:lnTo>
                    <a:pt x="99985" y="103675"/>
                  </a:lnTo>
                  <a:lnTo>
                    <a:pt x="111930" y="105729"/>
                  </a:lnTo>
                  <a:lnTo>
                    <a:pt x="123406" y="108266"/>
                  </a:lnTo>
                  <a:lnTo>
                    <a:pt x="134120" y="111574"/>
                  </a:lnTo>
                  <a:lnTo>
                    <a:pt x="143990" y="115732"/>
                  </a:lnTo>
                  <a:lnTo>
                    <a:pt x="152941" y="120813"/>
                  </a:lnTo>
                  <a:lnTo>
                    <a:pt x="160816" y="126971"/>
                  </a:lnTo>
                  <a:lnTo>
                    <a:pt x="167635" y="134188"/>
                  </a:lnTo>
                  <a:lnTo>
                    <a:pt x="173556" y="142304"/>
                  </a:lnTo>
                  <a:lnTo>
                    <a:pt x="178774" y="151122"/>
                  </a:lnTo>
                  <a:lnTo>
                    <a:pt x="183461" y="160454"/>
                  </a:lnTo>
                  <a:lnTo>
                    <a:pt x="187271" y="169990"/>
                  </a:lnTo>
                  <a:lnTo>
                    <a:pt x="189394" y="179312"/>
                  </a:lnTo>
                  <a:lnTo>
                    <a:pt x="189512" y="188204"/>
                  </a:lnTo>
                  <a:lnTo>
                    <a:pt x="187454" y="196478"/>
                  </a:lnTo>
                  <a:lnTo>
                    <a:pt x="182948" y="203891"/>
                  </a:lnTo>
                  <a:lnTo>
                    <a:pt x="176099" y="210395"/>
                  </a:lnTo>
                  <a:lnTo>
                    <a:pt x="167280" y="216102"/>
                  </a:lnTo>
                  <a:lnTo>
                    <a:pt x="156934" y="221179"/>
                  </a:lnTo>
                  <a:lnTo>
                    <a:pt x="145464" y="225782"/>
                  </a:lnTo>
                  <a:lnTo>
                    <a:pt x="133189" y="230046"/>
                  </a:lnTo>
                  <a:lnTo>
                    <a:pt x="120354" y="234071"/>
                  </a:lnTo>
                  <a:lnTo>
                    <a:pt x="107134" y="237929"/>
                  </a:lnTo>
                  <a:lnTo>
                    <a:pt x="93819" y="241675"/>
                  </a:lnTo>
                  <a:lnTo>
                    <a:pt x="80797" y="245343"/>
                  </a:lnTo>
                  <a:lnTo>
                    <a:pt x="68264" y="248960"/>
                  </a:lnTo>
                  <a:lnTo>
                    <a:pt x="56292" y="252582"/>
                  </a:lnTo>
                  <a:lnTo>
                    <a:pt x="43545" y="256764"/>
                  </a:lnTo>
                  <a:lnTo>
                    <a:pt x="26670" y="26299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180641" y="4590425"/>
              <a:ext cx="10130" cy="452726"/>
            </a:xfrm>
            <a:custGeom>
              <a:avLst/>
              <a:gdLst/>
              <a:ahLst/>
              <a:cxnLst/>
              <a:rect l="0" t="0" r="0" b="0"/>
              <a:pathLst>
                <a:path w="10130" h="452726">
                  <a:moveTo>
                    <a:pt x="1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5" y="45081"/>
                  </a:lnTo>
                  <a:lnTo>
                    <a:pt x="178" y="62143"/>
                  </a:lnTo>
                  <a:lnTo>
                    <a:pt x="826" y="80284"/>
                  </a:lnTo>
                  <a:lnTo>
                    <a:pt x="2075" y="99271"/>
                  </a:lnTo>
                  <a:lnTo>
                    <a:pt x="3728" y="118884"/>
                  </a:lnTo>
                  <a:lnTo>
                    <a:pt x="5376" y="138947"/>
                  </a:lnTo>
                  <a:lnTo>
                    <a:pt x="6779" y="159327"/>
                  </a:lnTo>
                  <a:lnTo>
                    <a:pt x="7872" y="179924"/>
                  </a:lnTo>
                  <a:lnTo>
                    <a:pt x="8680" y="200672"/>
                  </a:lnTo>
                  <a:lnTo>
                    <a:pt x="9259" y="221516"/>
                  </a:lnTo>
                  <a:lnTo>
                    <a:pt x="9663" y="242260"/>
                  </a:lnTo>
                  <a:lnTo>
                    <a:pt x="9943" y="262575"/>
                  </a:lnTo>
                  <a:lnTo>
                    <a:pt x="10129" y="282307"/>
                  </a:lnTo>
                  <a:lnTo>
                    <a:pt x="10086" y="301151"/>
                  </a:lnTo>
                  <a:lnTo>
                    <a:pt x="9525" y="318587"/>
                  </a:lnTo>
                  <a:lnTo>
                    <a:pt x="8336" y="334472"/>
                  </a:lnTo>
                  <a:lnTo>
                    <a:pt x="6722" y="349292"/>
                  </a:lnTo>
                  <a:lnTo>
                    <a:pt x="5101" y="363940"/>
                  </a:lnTo>
                  <a:lnTo>
                    <a:pt x="3716" y="378934"/>
                  </a:lnTo>
                  <a:lnTo>
                    <a:pt x="2632" y="393872"/>
                  </a:lnTo>
                  <a:lnTo>
                    <a:pt x="1714" y="409185"/>
                  </a:lnTo>
                  <a:lnTo>
                    <a:pt x="882" y="427345"/>
                  </a:lnTo>
                  <a:lnTo>
                    <a:pt x="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275399" y="486416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7662" y="8936"/>
                  </a:lnTo>
                  <a:lnTo>
                    <a:pt x="5519" y="18563"/>
                  </a:lnTo>
                  <a:lnTo>
                    <a:pt x="3917" y="29846"/>
                  </a:lnTo>
                  <a:lnTo>
                    <a:pt x="2734" y="42478"/>
                  </a:lnTo>
                  <a:lnTo>
                    <a:pt x="1755" y="57370"/>
                  </a:lnTo>
                  <a:lnTo>
                    <a:pt x="894" y="7918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264870" y="4632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359626" y="4590425"/>
              <a:ext cx="18330" cy="368498"/>
            </a:xfrm>
            <a:custGeom>
              <a:avLst/>
              <a:gdLst/>
              <a:ahLst/>
              <a:cxnLst/>
              <a:rect l="0" t="0" r="0" b="0"/>
              <a:pathLst>
                <a:path w="18330" h="368498">
                  <a:moveTo>
                    <a:pt x="0" y="0"/>
                  </a:moveTo>
                  <a:lnTo>
                    <a:pt x="68" y="14534"/>
                  </a:lnTo>
                  <a:lnTo>
                    <a:pt x="708" y="27165"/>
                  </a:lnTo>
                  <a:lnTo>
                    <a:pt x="2000" y="39084"/>
                  </a:lnTo>
                  <a:lnTo>
                    <a:pt x="3688" y="51084"/>
                  </a:lnTo>
                  <a:lnTo>
                    <a:pt x="5355" y="64221"/>
                  </a:lnTo>
                  <a:lnTo>
                    <a:pt x="6768" y="78959"/>
                  </a:lnTo>
                  <a:lnTo>
                    <a:pt x="7866" y="94932"/>
                  </a:lnTo>
                  <a:lnTo>
                    <a:pt x="8677" y="111268"/>
                  </a:lnTo>
                  <a:lnTo>
                    <a:pt x="9261" y="127397"/>
                  </a:lnTo>
                  <a:lnTo>
                    <a:pt x="9839" y="142955"/>
                  </a:lnTo>
                  <a:lnTo>
                    <a:pt x="10768" y="157621"/>
                  </a:lnTo>
                  <a:lnTo>
                    <a:pt x="12207" y="171335"/>
                  </a:lnTo>
                  <a:lnTo>
                    <a:pt x="13990" y="184373"/>
                  </a:lnTo>
                  <a:lnTo>
                    <a:pt x="15725" y="197216"/>
                  </a:lnTo>
                  <a:lnTo>
                    <a:pt x="17183" y="210167"/>
                  </a:lnTo>
                  <a:lnTo>
                    <a:pt x="18143" y="223497"/>
                  </a:lnTo>
                  <a:lnTo>
                    <a:pt x="18329" y="237518"/>
                  </a:lnTo>
                  <a:lnTo>
                    <a:pt x="17677" y="252323"/>
                  </a:lnTo>
                  <a:lnTo>
                    <a:pt x="16441" y="267674"/>
                  </a:lnTo>
                  <a:lnTo>
                    <a:pt x="15080" y="283125"/>
                  </a:lnTo>
                  <a:lnTo>
                    <a:pt x="13873" y="298390"/>
                  </a:lnTo>
                  <a:lnTo>
                    <a:pt x="12911" y="312972"/>
                  </a:lnTo>
                  <a:lnTo>
                    <a:pt x="12088" y="327614"/>
                  </a:lnTo>
                  <a:lnTo>
                    <a:pt x="11335" y="344717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410954" y="4695709"/>
              <a:ext cx="211886" cy="273742"/>
            </a:xfrm>
            <a:custGeom>
              <a:avLst/>
              <a:gdLst/>
              <a:ahLst/>
              <a:cxnLst/>
              <a:rect l="0" t="0" r="0" b="0"/>
              <a:pathLst>
                <a:path w="211886" h="273742">
                  <a:moveTo>
                    <a:pt x="85543" y="0"/>
                  </a:moveTo>
                  <a:lnTo>
                    <a:pt x="79675" y="8802"/>
                  </a:lnTo>
                  <a:lnTo>
                    <a:pt x="74111" y="17149"/>
                  </a:lnTo>
                  <a:lnTo>
                    <a:pt x="68312" y="25848"/>
                  </a:lnTo>
                  <a:lnTo>
                    <a:pt x="62231" y="34968"/>
                  </a:lnTo>
                  <a:lnTo>
                    <a:pt x="55902" y="44464"/>
                  </a:lnTo>
                  <a:lnTo>
                    <a:pt x="49374" y="54255"/>
                  </a:lnTo>
                  <a:lnTo>
                    <a:pt x="42698" y="64269"/>
                  </a:lnTo>
                  <a:lnTo>
                    <a:pt x="35915" y="74443"/>
                  </a:lnTo>
                  <a:lnTo>
                    <a:pt x="29062" y="84729"/>
                  </a:lnTo>
                  <a:lnTo>
                    <a:pt x="22325" y="95094"/>
                  </a:lnTo>
                  <a:lnTo>
                    <a:pt x="16028" y="105511"/>
                  </a:lnTo>
                  <a:lnTo>
                    <a:pt x="10321" y="115966"/>
                  </a:lnTo>
                  <a:lnTo>
                    <a:pt x="5507" y="126444"/>
                  </a:lnTo>
                  <a:lnTo>
                    <a:pt x="2103" y="136939"/>
                  </a:lnTo>
                  <a:lnTo>
                    <a:pt x="266" y="147440"/>
                  </a:lnTo>
                  <a:lnTo>
                    <a:pt x="0" y="157781"/>
                  </a:lnTo>
                  <a:lnTo>
                    <a:pt x="1334" y="167651"/>
                  </a:lnTo>
                  <a:lnTo>
                    <a:pt x="4123" y="176919"/>
                  </a:lnTo>
                  <a:lnTo>
                    <a:pt x="8265" y="185618"/>
                  </a:lnTo>
                  <a:lnTo>
                    <a:pt x="13785" y="193847"/>
                  </a:lnTo>
                  <a:lnTo>
                    <a:pt x="20570" y="201718"/>
                  </a:lnTo>
                  <a:lnTo>
                    <a:pt x="28396" y="209327"/>
                  </a:lnTo>
                  <a:lnTo>
                    <a:pt x="37019" y="216750"/>
                  </a:lnTo>
                  <a:lnTo>
                    <a:pt x="46215" y="224020"/>
                  </a:lnTo>
                  <a:lnTo>
                    <a:pt x="55492" y="230362"/>
                  </a:lnTo>
                  <a:lnTo>
                    <a:pt x="64106" y="234264"/>
                  </a:lnTo>
                  <a:lnTo>
                    <a:pt x="71715" y="235105"/>
                  </a:lnTo>
                  <a:lnTo>
                    <a:pt x="78483" y="233226"/>
                  </a:lnTo>
                  <a:lnTo>
                    <a:pt x="84877" y="229448"/>
                  </a:lnTo>
                  <a:lnTo>
                    <a:pt x="91225" y="224466"/>
                  </a:lnTo>
                  <a:lnTo>
                    <a:pt x="97831" y="218735"/>
                  </a:lnTo>
                  <a:lnTo>
                    <a:pt x="105039" y="212539"/>
                  </a:lnTo>
                  <a:lnTo>
                    <a:pt x="112966" y="206051"/>
                  </a:lnTo>
                  <a:lnTo>
                    <a:pt x="121394" y="199377"/>
                  </a:lnTo>
                  <a:lnTo>
                    <a:pt x="129890" y="192584"/>
                  </a:lnTo>
                  <a:lnTo>
                    <a:pt x="138197" y="185714"/>
                  </a:lnTo>
                  <a:lnTo>
                    <a:pt x="146401" y="178792"/>
                  </a:lnTo>
                  <a:lnTo>
                    <a:pt x="154822" y="171838"/>
                  </a:lnTo>
                  <a:lnTo>
                    <a:pt x="163625" y="164857"/>
                  </a:lnTo>
                  <a:lnTo>
                    <a:pt x="172505" y="157694"/>
                  </a:lnTo>
                  <a:lnTo>
                    <a:pt x="180786" y="150045"/>
                  </a:lnTo>
                  <a:lnTo>
                    <a:pt x="188126" y="141786"/>
                  </a:lnTo>
                  <a:lnTo>
                    <a:pt x="194189" y="132950"/>
                  </a:lnTo>
                  <a:lnTo>
                    <a:pt x="198505" y="123640"/>
                  </a:lnTo>
                  <a:lnTo>
                    <a:pt x="200987" y="113978"/>
                  </a:lnTo>
                  <a:lnTo>
                    <a:pt x="201533" y="104388"/>
                  </a:lnTo>
                  <a:lnTo>
                    <a:pt x="199863" y="95563"/>
                  </a:lnTo>
                  <a:lnTo>
                    <a:pt x="196036" y="87831"/>
                  </a:lnTo>
                  <a:lnTo>
                    <a:pt x="190385" y="81660"/>
                  </a:lnTo>
                  <a:lnTo>
                    <a:pt x="183313" y="77795"/>
                  </a:lnTo>
                  <a:lnTo>
                    <a:pt x="175190" y="76422"/>
                  </a:lnTo>
                  <a:lnTo>
                    <a:pt x="166316" y="77264"/>
                  </a:lnTo>
                  <a:lnTo>
                    <a:pt x="156916" y="79873"/>
                  </a:lnTo>
                  <a:lnTo>
                    <a:pt x="147160" y="83810"/>
                  </a:lnTo>
                  <a:lnTo>
                    <a:pt x="137492" y="88873"/>
                  </a:lnTo>
                  <a:lnTo>
                    <a:pt x="128607" y="95086"/>
                  </a:lnTo>
                  <a:lnTo>
                    <a:pt x="120818" y="102370"/>
                  </a:lnTo>
                  <a:lnTo>
                    <a:pt x="114096" y="110549"/>
                  </a:lnTo>
                  <a:lnTo>
                    <a:pt x="108264" y="119416"/>
                  </a:lnTo>
                  <a:lnTo>
                    <a:pt x="103123" y="128794"/>
                  </a:lnTo>
                  <a:lnTo>
                    <a:pt x="98650" y="138702"/>
                  </a:lnTo>
                  <a:lnTo>
                    <a:pt x="95009" y="149339"/>
                  </a:lnTo>
                  <a:lnTo>
                    <a:pt x="92227" y="160750"/>
                  </a:lnTo>
                  <a:lnTo>
                    <a:pt x="90358" y="172684"/>
                  </a:lnTo>
                  <a:lnTo>
                    <a:pt x="89552" y="184695"/>
                  </a:lnTo>
                  <a:lnTo>
                    <a:pt x="89794" y="196511"/>
                  </a:lnTo>
                  <a:lnTo>
                    <a:pt x="91092" y="207885"/>
                  </a:lnTo>
                  <a:lnTo>
                    <a:pt x="93559" y="218523"/>
                  </a:lnTo>
                  <a:lnTo>
                    <a:pt x="97148" y="228339"/>
                  </a:lnTo>
                  <a:lnTo>
                    <a:pt x="101845" y="237252"/>
                  </a:lnTo>
                  <a:lnTo>
                    <a:pt x="107748" y="245100"/>
                  </a:lnTo>
                  <a:lnTo>
                    <a:pt x="114797" y="251896"/>
                  </a:lnTo>
                  <a:lnTo>
                    <a:pt x="122971" y="257631"/>
                  </a:lnTo>
                  <a:lnTo>
                    <a:pt x="132360" y="262193"/>
                  </a:lnTo>
                  <a:lnTo>
                    <a:pt x="142890" y="265635"/>
                  </a:lnTo>
                  <a:lnTo>
                    <a:pt x="154146" y="268139"/>
                  </a:lnTo>
                  <a:lnTo>
                    <a:pt x="166775" y="270182"/>
                  </a:lnTo>
                  <a:lnTo>
                    <a:pt x="184120" y="271947"/>
                  </a:lnTo>
                  <a:lnTo>
                    <a:pt x="2118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612311" y="4784539"/>
              <a:ext cx="178985" cy="205969"/>
            </a:xfrm>
            <a:custGeom>
              <a:avLst/>
              <a:gdLst/>
              <a:ahLst/>
              <a:cxnLst/>
              <a:rect l="0" t="0" r="0" b="0"/>
              <a:pathLst>
                <a:path w="178985" h="205969">
                  <a:moveTo>
                    <a:pt x="178984" y="16455"/>
                  </a:moveTo>
                  <a:lnTo>
                    <a:pt x="172983" y="10722"/>
                  </a:lnTo>
                  <a:lnTo>
                    <a:pt x="166139" y="6438"/>
                  </a:lnTo>
                  <a:lnTo>
                    <a:pt x="157751" y="3236"/>
                  </a:lnTo>
                  <a:lnTo>
                    <a:pt x="148123" y="1048"/>
                  </a:lnTo>
                  <a:lnTo>
                    <a:pt x="137809" y="0"/>
                  </a:lnTo>
                  <a:lnTo>
                    <a:pt x="127200" y="62"/>
                  </a:lnTo>
                  <a:lnTo>
                    <a:pt x="116502" y="1232"/>
                  </a:lnTo>
                  <a:lnTo>
                    <a:pt x="105802" y="3608"/>
                  </a:lnTo>
                  <a:lnTo>
                    <a:pt x="95135" y="7130"/>
                  </a:lnTo>
                  <a:lnTo>
                    <a:pt x="84668" y="11613"/>
                  </a:lnTo>
                  <a:lnTo>
                    <a:pt x="74707" y="16838"/>
                  </a:lnTo>
                  <a:lnTo>
                    <a:pt x="65394" y="22609"/>
                  </a:lnTo>
                  <a:lnTo>
                    <a:pt x="57341" y="28771"/>
                  </a:lnTo>
                  <a:lnTo>
                    <a:pt x="51675" y="35207"/>
                  </a:lnTo>
                  <a:lnTo>
                    <a:pt x="48801" y="41826"/>
                  </a:lnTo>
                  <a:lnTo>
                    <a:pt x="48653" y="48405"/>
                  </a:lnTo>
                  <a:lnTo>
                    <a:pt x="51055" y="54597"/>
                  </a:lnTo>
                  <a:lnTo>
                    <a:pt x="55637" y="60238"/>
                  </a:lnTo>
                  <a:lnTo>
                    <a:pt x="62099" y="65178"/>
                  </a:lnTo>
                  <a:lnTo>
                    <a:pt x="70314" y="69198"/>
                  </a:lnTo>
                  <a:lnTo>
                    <a:pt x="80050" y="72281"/>
                  </a:lnTo>
                  <a:lnTo>
                    <a:pt x="90838" y="74878"/>
                  </a:lnTo>
                  <a:lnTo>
                    <a:pt x="102070" y="77777"/>
                  </a:lnTo>
                  <a:lnTo>
                    <a:pt x="113358" y="81401"/>
                  </a:lnTo>
                  <a:lnTo>
                    <a:pt x="124377" y="85823"/>
                  </a:lnTo>
                  <a:lnTo>
                    <a:pt x="134777" y="90942"/>
                  </a:lnTo>
                  <a:lnTo>
                    <a:pt x="144425" y="96615"/>
                  </a:lnTo>
                  <a:lnTo>
                    <a:pt x="152884" y="102865"/>
                  </a:lnTo>
                  <a:lnTo>
                    <a:pt x="159365" y="109884"/>
                  </a:lnTo>
                  <a:lnTo>
                    <a:pt x="163602" y="117710"/>
                  </a:lnTo>
                  <a:lnTo>
                    <a:pt x="165480" y="126082"/>
                  </a:lnTo>
                  <a:lnTo>
                    <a:pt x="164779" y="134547"/>
                  </a:lnTo>
                  <a:lnTo>
                    <a:pt x="161646" y="142832"/>
                  </a:lnTo>
                  <a:lnTo>
                    <a:pt x="156646" y="150853"/>
                  </a:lnTo>
                  <a:lnTo>
                    <a:pt x="150551" y="158618"/>
                  </a:lnTo>
                  <a:lnTo>
                    <a:pt x="143902" y="166170"/>
                  </a:lnTo>
                  <a:lnTo>
                    <a:pt x="136831" y="173394"/>
                  </a:lnTo>
                  <a:lnTo>
                    <a:pt x="129181" y="180026"/>
                  </a:lnTo>
                  <a:lnTo>
                    <a:pt x="120879" y="185966"/>
                  </a:lnTo>
                  <a:lnTo>
                    <a:pt x="111659" y="191108"/>
                  </a:lnTo>
                  <a:lnTo>
                    <a:pt x="101020" y="195264"/>
                  </a:lnTo>
                  <a:lnTo>
                    <a:pt x="88825" y="198429"/>
                  </a:lnTo>
                  <a:lnTo>
                    <a:pt x="75426" y="200747"/>
                  </a:lnTo>
                  <a:lnTo>
                    <a:pt x="59849" y="202644"/>
                  </a:lnTo>
                  <a:lnTo>
                    <a:pt x="37372" y="204289"/>
                  </a:lnTo>
                  <a:lnTo>
                    <a:pt x="0" y="205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989524" y="4880619"/>
              <a:ext cx="165458" cy="185894"/>
            </a:xfrm>
            <a:custGeom>
              <a:avLst/>
              <a:gdLst/>
              <a:ahLst/>
              <a:cxnLst/>
              <a:rect l="0" t="0" r="0" b="0"/>
              <a:pathLst>
                <a:path w="165458" h="185894">
                  <a:moveTo>
                    <a:pt x="107098" y="4604"/>
                  </a:moveTo>
                  <a:lnTo>
                    <a:pt x="98296" y="1803"/>
                  </a:lnTo>
                  <a:lnTo>
                    <a:pt x="89950" y="302"/>
                  </a:lnTo>
                  <a:lnTo>
                    <a:pt x="81251" y="0"/>
                  </a:lnTo>
                  <a:lnTo>
                    <a:pt x="72130" y="852"/>
                  </a:lnTo>
                  <a:lnTo>
                    <a:pt x="62635" y="2968"/>
                  </a:lnTo>
                  <a:lnTo>
                    <a:pt x="52852" y="6295"/>
                  </a:lnTo>
                  <a:lnTo>
                    <a:pt x="43183" y="10803"/>
                  </a:lnTo>
                  <a:lnTo>
                    <a:pt x="34305" y="16571"/>
                  </a:lnTo>
                  <a:lnTo>
                    <a:pt x="26526" y="23523"/>
                  </a:lnTo>
                  <a:lnTo>
                    <a:pt x="19813" y="31459"/>
                  </a:lnTo>
                  <a:lnTo>
                    <a:pt x="13989" y="40156"/>
                  </a:lnTo>
                  <a:lnTo>
                    <a:pt x="8856" y="49421"/>
                  </a:lnTo>
                  <a:lnTo>
                    <a:pt x="4561" y="59422"/>
                  </a:lnTo>
                  <a:lnTo>
                    <a:pt x="1572" y="70652"/>
                  </a:lnTo>
                  <a:lnTo>
                    <a:pt x="44" y="83276"/>
                  </a:lnTo>
                  <a:lnTo>
                    <a:pt x="0" y="96838"/>
                  </a:lnTo>
                  <a:lnTo>
                    <a:pt x="1492" y="110481"/>
                  </a:lnTo>
                  <a:lnTo>
                    <a:pt x="4389" y="123687"/>
                  </a:lnTo>
                  <a:lnTo>
                    <a:pt x="8606" y="136147"/>
                  </a:lnTo>
                  <a:lnTo>
                    <a:pt x="14179" y="147588"/>
                  </a:lnTo>
                  <a:lnTo>
                    <a:pt x="21002" y="157973"/>
                  </a:lnTo>
                  <a:lnTo>
                    <a:pt x="29023" y="167116"/>
                  </a:lnTo>
                  <a:lnTo>
                    <a:pt x="38310" y="174594"/>
                  </a:lnTo>
                  <a:lnTo>
                    <a:pt x="48780" y="180323"/>
                  </a:lnTo>
                  <a:lnTo>
                    <a:pt x="60234" y="184188"/>
                  </a:lnTo>
                  <a:lnTo>
                    <a:pt x="72446" y="185893"/>
                  </a:lnTo>
                  <a:lnTo>
                    <a:pt x="85207" y="185479"/>
                  </a:lnTo>
                  <a:lnTo>
                    <a:pt x="98028" y="183101"/>
                  </a:lnTo>
                  <a:lnTo>
                    <a:pt x="110177" y="178846"/>
                  </a:lnTo>
                  <a:lnTo>
                    <a:pt x="121302" y="172950"/>
                  </a:lnTo>
                  <a:lnTo>
                    <a:pt x="131246" y="165741"/>
                  </a:lnTo>
                  <a:lnTo>
                    <a:pt x="139861" y="157540"/>
                  </a:lnTo>
                  <a:lnTo>
                    <a:pt x="147207" y="148615"/>
                  </a:lnTo>
                  <a:lnTo>
                    <a:pt x="153328" y="139014"/>
                  </a:lnTo>
                  <a:lnTo>
                    <a:pt x="158157" y="128584"/>
                  </a:lnTo>
                  <a:lnTo>
                    <a:pt x="161777" y="117313"/>
                  </a:lnTo>
                  <a:lnTo>
                    <a:pt x="164228" y="105472"/>
                  </a:lnTo>
                  <a:lnTo>
                    <a:pt x="165433" y="93523"/>
                  </a:lnTo>
                  <a:lnTo>
                    <a:pt x="165457" y="81754"/>
                  </a:lnTo>
                  <a:lnTo>
                    <a:pt x="164169" y="70581"/>
                  </a:lnTo>
                  <a:lnTo>
                    <a:pt x="161177" y="60610"/>
                  </a:lnTo>
                  <a:lnTo>
                    <a:pt x="156431" y="52064"/>
                  </a:lnTo>
                  <a:lnTo>
                    <a:pt x="150425" y="45167"/>
                  </a:lnTo>
                  <a:lnTo>
                    <a:pt x="143330" y="39747"/>
                  </a:lnTo>
                  <a:lnTo>
                    <a:pt x="133405" y="36448"/>
                  </a:lnTo>
                  <a:lnTo>
                    <a:pt x="117626" y="36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159792" y="4811523"/>
              <a:ext cx="263214" cy="262765"/>
            </a:xfrm>
            <a:custGeom>
              <a:avLst/>
              <a:gdLst/>
              <a:ahLst/>
              <a:cxnLst/>
              <a:rect l="0" t="0" r="0" b="0"/>
              <a:pathLst>
                <a:path w="263214" h="262765">
                  <a:moveTo>
                    <a:pt x="0" y="94756"/>
                  </a:moveTo>
                  <a:lnTo>
                    <a:pt x="5868" y="100624"/>
                  </a:lnTo>
                  <a:lnTo>
                    <a:pt x="11432" y="106189"/>
                  </a:lnTo>
                  <a:lnTo>
                    <a:pt x="17227" y="111992"/>
                  </a:lnTo>
                  <a:lnTo>
                    <a:pt x="23135" y="118246"/>
                  </a:lnTo>
                  <a:lnTo>
                    <a:pt x="28816" y="125224"/>
                  </a:lnTo>
                  <a:lnTo>
                    <a:pt x="34091" y="133005"/>
                  </a:lnTo>
                  <a:lnTo>
                    <a:pt x="38941" y="141507"/>
                  </a:lnTo>
                  <a:lnTo>
                    <a:pt x="43428" y="150586"/>
                  </a:lnTo>
                  <a:lnTo>
                    <a:pt x="47634" y="160099"/>
                  </a:lnTo>
                  <a:lnTo>
                    <a:pt x="51798" y="169927"/>
                  </a:lnTo>
                  <a:lnTo>
                    <a:pt x="56287" y="179976"/>
                  </a:lnTo>
                  <a:lnTo>
                    <a:pt x="61270" y="190180"/>
                  </a:lnTo>
                  <a:lnTo>
                    <a:pt x="66585" y="200489"/>
                  </a:lnTo>
                  <a:lnTo>
                    <a:pt x="71846" y="210870"/>
                  </a:lnTo>
                  <a:lnTo>
                    <a:pt x="76828" y="221298"/>
                  </a:lnTo>
                  <a:lnTo>
                    <a:pt x="81478" y="231761"/>
                  </a:lnTo>
                  <a:lnTo>
                    <a:pt x="85826" y="242245"/>
                  </a:lnTo>
                  <a:lnTo>
                    <a:pt x="89918" y="252673"/>
                  </a:lnTo>
                  <a:lnTo>
                    <a:pt x="93260" y="260557"/>
                  </a:lnTo>
                  <a:lnTo>
                    <a:pt x="94991" y="262764"/>
                  </a:lnTo>
                  <a:lnTo>
                    <a:pt x="95058" y="260261"/>
                  </a:lnTo>
                  <a:lnTo>
                    <a:pt x="93882" y="254691"/>
                  </a:lnTo>
                  <a:lnTo>
                    <a:pt x="91714" y="247070"/>
                  </a:lnTo>
                  <a:lnTo>
                    <a:pt x="88541" y="237826"/>
                  </a:lnTo>
                  <a:lnTo>
                    <a:pt x="84424" y="227277"/>
                  </a:lnTo>
                  <a:lnTo>
                    <a:pt x="79682" y="215884"/>
                  </a:lnTo>
                  <a:lnTo>
                    <a:pt x="74801" y="204218"/>
                  </a:lnTo>
                  <a:lnTo>
                    <a:pt x="70072" y="192619"/>
                  </a:lnTo>
                  <a:lnTo>
                    <a:pt x="65591" y="181216"/>
                  </a:lnTo>
                  <a:lnTo>
                    <a:pt x="61352" y="170023"/>
                  </a:lnTo>
                  <a:lnTo>
                    <a:pt x="57318" y="159012"/>
                  </a:lnTo>
                  <a:lnTo>
                    <a:pt x="53439" y="148141"/>
                  </a:lnTo>
                  <a:lnTo>
                    <a:pt x="49674" y="137375"/>
                  </a:lnTo>
                  <a:lnTo>
                    <a:pt x="45999" y="126683"/>
                  </a:lnTo>
                  <a:lnTo>
                    <a:pt x="42716" y="116043"/>
                  </a:lnTo>
                  <a:lnTo>
                    <a:pt x="40422" y="105439"/>
                  </a:lnTo>
                  <a:lnTo>
                    <a:pt x="39368" y="94865"/>
                  </a:lnTo>
                  <a:lnTo>
                    <a:pt x="39646" y="84474"/>
                  </a:lnTo>
                  <a:lnTo>
                    <a:pt x="41353" y="74571"/>
                  </a:lnTo>
                  <a:lnTo>
                    <a:pt x="44393" y="65281"/>
                  </a:lnTo>
                  <a:lnTo>
                    <a:pt x="48535" y="56568"/>
                  </a:lnTo>
                  <a:lnTo>
                    <a:pt x="53523" y="48329"/>
                  </a:lnTo>
                  <a:lnTo>
                    <a:pt x="59147" y="40461"/>
                  </a:lnTo>
                  <a:lnTo>
                    <a:pt x="65717" y="33193"/>
                  </a:lnTo>
                  <a:lnTo>
                    <a:pt x="74024" y="27064"/>
                  </a:lnTo>
                  <a:lnTo>
                    <a:pt x="84353" y="22270"/>
                  </a:lnTo>
                  <a:lnTo>
                    <a:pt x="96374" y="18542"/>
                  </a:lnTo>
                  <a:lnTo>
                    <a:pt x="109432" y="15342"/>
                  </a:lnTo>
                  <a:lnTo>
                    <a:pt x="123035" y="12302"/>
                  </a:lnTo>
                  <a:lnTo>
                    <a:pt x="137067" y="9410"/>
                  </a:lnTo>
                  <a:lnTo>
                    <a:pt x="151690" y="6914"/>
                  </a:lnTo>
                  <a:lnTo>
                    <a:pt x="166958" y="4934"/>
                  </a:lnTo>
                  <a:lnTo>
                    <a:pt x="182627" y="3449"/>
                  </a:lnTo>
                  <a:lnTo>
                    <a:pt x="200069" y="2215"/>
                  </a:lnTo>
                  <a:lnTo>
                    <a:pt x="224172" y="1128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3478378" y="5401024"/>
            <a:ext cx="1322617" cy="558106"/>
            <a:chOff x="3478378" y="5401024"/>
            <a:chExt cx="1322617" cy="558106"/>
          </a:xfrm>
        </p:grpSpPr>
        <p:sp>
          <p:nvSpPr>
            <p:cNvPr id="209" name="Freeform 208"/>
            <p:cNvSpPr/>
            <p:nvPr/>
          </p:nvSpPr>
          <p:spPr>
            <a:xfrm>
              <a:off x="3478378" y="5401024"/>
              <a:ext cx="132897" cy="547578"/>
            </a:xfrm>
            <a:custGeom>
              <a:avLst/>
              <a:gdLst/>
              <a:ahLst/>
              <a:cxnLst/>
              <a:rect l="0" t="0" r="0" b="0"/>
              <a:pathLst>
                <a:path w="132897" h="547578">
                  <a:moveTo>
                    <a:pt x="90782" y="358064"/>
                  </a:moveTo>
                  <a:lnTo>
                    <a:pt x="87714" y="349396"/>
                  </a:lnTo>
                  <a:lnTo>
                    <a:pt x="83652" y="342330"/>
                  </a:lnTo>
                  <a:lnTo>
                    <a:pt x="78159" y="336238"/>
                  </a:lnTo>
                  <a:lnTo>
                    <a:pt x="71399" y="331356"/>
                  </a:lnTo>
                  <a:lnTo>
                    <a:pt x="63602" y="328438"/>
                  </a:lnTo>
                  <a:lnTo>
                    <a:pt x="55014" y="327748"/>
                  </a:lnTo>
                  <a:lnTo>
                    <a:pt x="46174" y="329404"/>
                  </a:lnTo>
                  <a:lnTo>
                    <a:pt x="37865" y="333630"/>
                  </a:lnTo>
                  <a:lnTo>
                    <a:pt x="30472" y="340289"/>
                  </a:lnTo>
                  <a:lnTo>
                    <a:pt x="24020" y="348978"/>
                  </a:lnTo>
                  <a:lnTo>
                    <a:pt x="18372" y="359236"/>
                  </a:lnTo>
                  <a:lnTo>
                    <a:pt x="13353" y="370647"/>
                  </a:lnTo>
                  <a:lnTo>
                    <a:pt x="8964" y="382881"/>
                  </a:lnTo>
                  <a:lnTo>
                    <a:pt x="5379" y="395691"/>
                  </a:lnTo>
                  <a:lnTo>
                    <a:pt x="2635" y="408893"/>
                  </a:lnTo>
                  <a:lnTo>
                    <a:pt x="790" y="422197"/>
                  </a:lnTo>
                  <a:lnTo>
                    <a:pt x="0" y="435210"/>
                  </a:lnTo>
                  <a:lnTo>
                    <a:pt x="249" y="447742"/>
                  </a:lnTo>
                  <a:lnTo>
                    <a:pt x="1381" y="459785"/>
                  </a:lnTo>
                  <a:lnTo>
                    <a:pt x="3205" y="471413"/>
                  </a:lnTo>
                  <a:lnTo>
                    <a:pt x="5545" y="482715"/>
                  </a:lnTo>
                  <a:lnTo>
                    <a:pt x="8420" y="493611"/>
                  </a:lnTo>
                  <a:lnTo>
                    <a:pt x="12027" y="503862"/>
                  </a:lnTo>
                  <a:lnTo>
                    <a:pt x="16421" y="513372"/>
                  </a:lnTo>
                  <a:lnTo>
                    <a:pt x="21677" y="521555"/>
                  </a:lnTo>
                  <a:lnTo>
                    <a:pt x="27962" y="527309"/>
                  </a:lnTo>
                  <a:lnTo>
                    <a:pt x="35257" y="530233"/>
                  </a:lnTo>
                  <a:lnTo>
                    <a:pt x="43089" y="530075"/>
                  </a:lnTo>
                  <a:lnTo>
                    <a:pt x="50652" y="526403"/>
                  </a:lnTo>
                  <a:lnTo>
                    <a:pt x="57511" y="519337"/>
                  </a:lnTo>
                  <a:lnTo>
                    <a:pt x="63589" y="509408"/>
                  </a:lnTo>
                  <a:lnTo>
                    <a:pt x="68979" y="497255"/>
                  </a:lnTo>
                  <a:lnTo>
                    <a:pt x="73821" y="483466"/>
                  </a:lnTo>
                  <a:lnTo>
                    <a:pt x="78090" y="468671"/>
                  </a:lnTo>
                  <a:lnTo>
                    <a:pt x="81594" y="453529"/>
                  </a:lnTo>
                  <a:lnTo>
                    <a:pt x="84293" y="438430"/>
                  </a:lnTo>
                  <a:lnTo>
                    <a:pt x="86447" y="423684"/>
                  </a:lnTo>
                  <a:lnTo>
                    <a:pt x="88508" y="409621"/>
                  </a:lnTo>
                  <a:lnTo>
                    <a:pt x="90746" y="396336"/>
                  </a:lnTo>
                  <a:lnTo>
                    <a:pt x="93079" y="383429"/>
                  </a:lnTo>
                  <a:lnTo>
                    <a:pt x="95194" y="370148"/>
                  </a:lnTo>
                  <a:lnTo>
                    <a:pt x="96913" y="356097"/>
                  </a:lnTo>
                  <a:lnTo>
                    <a:pt x="98218" y="341386"/>
                  </a:lnTo>
                  <a:lnTo>
                    <a:pt x="99170" y="326431"/>
                  </a:lnTo>
                  <a:lnTo>
                    <a:pt x="99844" y="311516"/>
                  </a:lnTo>
                  <a:lnTo>
                    <a:pt x="100314" y="296755"/>
                  </a:lnTo>
                  <a:lnTo>
                    <a:pt x="100636" y="282165"/>
                  </a:lnTo>
                  <a:lnTo>
                    <a:pt x="100852" y="267729"/>
                  </a:lnTo>
                  <a:lnTo>
                    <a:pt x="100829" y="253578"/>
                  </a:lnTo>
                  <a:lnTo>
                    <a:pt x="100281" y="239989"/>
                  </a:lnTo>
                  <a:lnTo>
                    <a:pt x="99100" y="227063"/>
                  </a:lnTo>
                  <a:lnTo>
                    <a:pt x="97492" y="214585"/>
                  </a:lnTo>
                  <a:lnTo>
                    <a:pt x="95875" y="202131"/>
                  </a:lnTo>
                  <a:lnTo>
                    <a:pt x="94488" y="189458"/>
                  </a:lnTo>
                  <a:lnTo>
                    <a:pt x="93236" y="176657"/>
                  </a:lnTo>
                  <a:lnTo>
                    <a:pt x="91788" y="164056"/>
                  </a:lnTo>
                  <a:lnTo>
                    <a:pt x="89963" y="151822"/>
                  </a:lnTo>
                  <a:lnTo>
                    <a:pt x="87736" y="139488"/>
                  </a:lnTo>
                  <a:lnTo>
                    <a:pt x="85163" y="126075"/>
                  </a:lnTo>
                  <a:lnTo>
                    <a:pt x="82318" y="111130"/>
                  </a:lnTo>
                  <a:lnTo>
                    <a:pt x="79271" y="95007"/>
                  </a:lnTo>
                  <a:lnTo>
                    <a:pt x="76080" y="78566"/>
                  </a:lnTo>
                  <a:lnTo>
                    <a:pt x="72787" y="62363"/>
                  </a:lnTo>
                  <a:lnTo>
                    <a:pt x="69424" y="46756"/>
                  </a:lnTo>
                  <a:lnTo>
                    <a:pt x="66014" y="32056"/>
                  </a:lnTo>
                  <a:lnTo>
                    <a:pt x="62558" y="18354"/>
                  </a:lnTo>
                  <a:lnTo>
                    <a:pt x="58589" y="6628"/>
                  </a:lnTo>
                  <a:lnTo>
                    <a:pt x="53700" y="0"/>
                  </a:lnTo>
                  <a:lnTo>
                    <a:pt x="48907" y="59"/>
                  </a:lnTo>
                  <a:lnTo>
                    <a:pt x="45289" y="4825"/>
                  </a:lnTo>
                  <a:lnTo>
                    <a:pt x="42665" y="12491"/>
                  </a:lnTo>
                  <a:lnTo>
                    <a:pt x="40404" y="21724"/>
                  </a:lnTo>
                  <a:lnTo>
                    <a:pt x="38104" y="31721"/>
                  </a:lnTo>
                  <a:lnTo>
                    <a:pt x="35933" y="42066"/>
                  </a:lnTo>
                  <a:lnTo>
                    <a:pt x="34479" y="52558"/>
                  </a:lnTo>
                  <a:lnTo>
                    <a:pt x="34026" y="63123"/>
                  </a:lnTo>
                  <a:lnTo>
                    <a:pt x="34387" y="74376"/>
                  </a:lnTo>
                  <a:lnTo>
                    <a:pt x="35096" y="87530"/>
                  </a:lnTo>
                  <a:lnTo>
                    <a:pt x="35838" y="103080"/>
                  </a:lnTo>
                  <a:lnTo>
                    <a:pt x="36641" y="120240"/>
                  </a:lnTo>
                  <a:lnTo>
                    <a:pt x="37779" y="137376"/>
                  </a:lnTo>
                  <a:lnTo>
                    <a:pt x="39394" y="153531"/>
                  </a:lnTo>
                  <a:lnTo>
                    <a:pt x="41478" y="168611"/>
                  </a:lnTo>
                  <a:lnTo>
                    <a:pt x="43955" y="183024"/>
                  </a:lnTo>
                  <a:lnTo>
                    <a:pt x="46731" y="197126"/>
                  </a:lnTo>
                  <a:lnTo>
                    <a:pt x="49561" y="211275"/>
                  </a:lnTo>
                  <a:lnTo>
                    <a:pt x="52075" y="225868"/>
                  </a:lnTo>
                  <a:lnTo>
                    <a:pt x="54100" y="241067"/>
                  </a:lnTo>
                  <a:lnTo>
                    <a:pt x="55796" y="256686"/>
                  </a:lnTo>
                  <a:lnTo>
                    <a:pt x="57550" y="272318"/>
                  </a:lnTo>
                  <a:lnTo>
                    <a:pt x="59585" y="287720"/>
                  </a:lnTo>
                  <a:lnTo>
                    <a:pt x="61952" y="302823"/>
                  </a:lnTo>
                  <a:lnTo>
                    <a:pt x="64622" y="317650"/>
                  </a:lnTo>
                  <a:lnTo>
                    <a:pt x="67531" y="332253"/>
                  </a:lnTo>
                  <a:lnTo>
                    <a:pt x="70622" y="346687"/>
                  </a:lnTo>
                  <a:lnTo>
                    <a:pt x="73841" y="360999"/>
                  </a:lnTo>
                  <a:lnTo>
                    <a:pt x="77153" y="375219"/>
                  </a:lnTo>
                  <a:lnTo>
                    <a:pt x="80529" y="389211"/>
                  </a:lnTo>
                  <a:lnTo>
                    <a:pt x="83948" y="402686"/>
                  </a:lnTo>
                  <a:lnTo>
                    <a:pt x="87396" y="415529"/>
                  </a:lnTo>
                  <a:lnTo>
                    <a:pt x="90865" y="427780"/>
                  </a:lnTo>
                  <a:lnTo>
                    <a:pt x="94347" y="439548"/>
                  </a:lnTo>
                  <a:lnTo>
                    <a:pt x="97842" y="450956"/>
                  </a:lnTo>
                  <a:lnTo>
                    <a:pt x="101512" y="462433"/>
                  </a:lnTo>
                  <a:lnTo>
                    <a:pt x="105662" y="474671"/>
                  </a:lnTo>
                  <a:lnTo>
                    <a:pt x="110411" y="487963"/>
                  </a:lnTo>
                  <a:lnTo>
                    <a:pt x="115417" y="501523"/>
                  </a:lnTo>
                  <a:lnTo>
                    <a:pt x="120466" y="515000"/>
                  </a:lnTo>
                  <a:lnTo>
                    <a:pt x="126002" y="529582"/>
                  </a:lnTo>
                  <a:lnTo>
                    <a:pt x="132896" y="547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684974" y="580120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8"/>
                  </a:lnTo>
                  <a:lnTo>
                    <a:pt x="3686" y="54592"/>
                  </a:lnTo>
                  <a:lnTo>
                    <a:pt x="5354" y="68750"/>
                  </a:lnTo>
                  <a:lnTo>
                    <a:pt x="6772" y="83638"/>
                  </a:lnTo>
                  <a:lnTo>
                    <a:pt x="8074" y="98625"/>
                  </a:lnTo>
                  <a:lnTo>
                    <a:pt x="9907" y="114034"/>
                  </a:lnTo>
                  <a:lnTo>
                    <a:pt x="13545" y="132339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663917" y="5622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749450" y="5712370"/>
              <a:ext cx="169586" cy="215175"/>
            </a:xfrm>
            <a:custGeom>
              <a:avLst/>
              <a:gdLst/>
              <a:ahLst/>
              <a:cxnLst/>
              <a:rect l="0" t="0" r="0" b="0"/>
              <a:pathLst>
                <a:path w="169586" h="215175">
                  <a:moveTo>
                    <a:pt x="114508" y="4604"/>
                  </a:moveTo>
                  <a:lnTo>
                    <a:pt x="105640" y="1804"/>
                  </a:lnTo>
                  <a:lnTo>
                    <a:pt x="96653" y="303"/>
                  </a:lnTo>
                  <a:lnTo>
                    <a:pt x="86667" y="0"/>
                  </a:lnTo>
                  <a:lnTo>
                    <a:pt x="76032" y="852"/>
                  </a:lnTo>
                  <a:lnTo>
                    <a:pt x="65517" y="2968"/>
                  </a:lnTo>
                  <a:lnTo>
                    <a:pt x="55565" y="6291"/>
                  </a:lnTo>
                  <a:lnTo>
                    <a:pt x="46278" y="10626"/>
                  </a:lnTo>
                  <a:lnTo>
                    <a:pt x="37590" y="15745"/>
                  </a:lnTo>
                  <a:lnTo>
                    <a:pt x="29385" y="21448"/>
                  </a:lnTo>
                  <a:lnTo>
                    <a:pt x="21707" y="27732"/>
                  </a:lnTo>
                  <a:lnTo>
                    <a:pt x="14762" y="34781"/>
                  </a:lnTo>
                  <a:lnTo>
                    <a:pt x="8618" y="42630"/>
                  </a:lnTo>
                  <a:lnTo>
                    <a:pt x="3677" y="51019"/>
                  </a:lnTo>
                  <a:lnTo>
                    <a:pt x="719" y="59497"/>
                  </a:lnTo>
                  <a:lnTo>
                    <a:pt x="0" y="67786"/>
                  </a:lnTo>
                  <a:lnTo>
                    <a:pt x="1467" y="75639"/>
                  </a:lnTo>
                  <a:lnTo>
                    <a:pt x="5036" y="82761"/>
                  </a:lnTo>
                  <a:lnTo>
                    <a:pt x="10441" y="89062"/>
                  </a:lnTo>
                  <a:lnTo>
                    <a:pt x="17475" y="94462"/>
                  </a:lnTo>
                  <a:lnTo>
                    <a:pt x="26082" y="98799"/>
                  </a:lnTo>
                  <a:lnTo>
                    <a:pt x="36089" y="102089"/>
                  </a:lnTo>
                  <a:lnTo>
                    <a:pt x="47229" y="104486"/>
                  </a:lnTo>
                  <a:lnTo>
                    <a:pt x="59230" y="106188"/>
                  </a:lnTo>
                  <a:lnTo>
                    <a:pt x="71853" y="107381"/>
                  </a:lnTo>
                  <a:lnTo>
                    <a:pt x="84752" y="108541"/>
                  </a:lnTo>
                  <a:lnTo>
                    <a:pt x="97485" y="110393"/>
                  </a:lnTo>
                  <a:lnTo>
                    <a:pt x="109821" y="113276"/>
                  </a:lnTo>
                  <a:lnTo>
                    <a:pt x="121562" y="117181"/>
                  </a:lnTo>
                  <a:lnTo>
                    <a:pt x="132454" y="121945"/>
                  </a:lnTo>
                  <a:lnTo>
                    <a:pt x="142439" y="127381"/>
                  </a:lnTo>
                  <a:lnTo>
                    <a:pt x="151297" y="133640"/>
                  </a:lnTo>
                  <a:lnTo>
                    <a:pt x="158578" y="141197"/>
                  </a:lnTo>
                  <a:lnTo>
                    <a:pt x="164170" y="150197"/>
                  </a:lnTo>
                  <a:lnTo>
                    <a:pt x="167943" y="160171"/>
                  </a:lnTo>
                  <a:lnTo>
                    <a:pt x="169585" y="170251"/>
                  </a:lnTo>
                  <a:lnTo>
                    <a:pt x="169123" y="179909"/>
                  </a:lnTo>
                  <a:lnTo>
                    <a:pt x="166544" y="188661"/>
                  </a:lnTo>
                  <a:lnTo>
                    <a:pt x="161622" y="195929"/>
                  </a:lnTo>
                  <a:lnTo>
                    <a:pt x="154456" y="201550"/>
                  </a:lnTo>
                  <a:lnTo>
                    <a:pt x="145239" y="205695"/>
                  </a:lnTo>
                  <a:lnTo>
                    <a:pt x="134087" y="208659"/>
                  </a:lnTo>
                  <a:lnTo>
                    <a:pt x="121277" y="210734"/>
                  </a:lnTo>
                  <a:lnTo>
                    <a:pt x="107912" y="212169"/>
                  </a:lnTo>
                  <a:lnTo>
                    <a:pt x="94522" y="213306"/>
                  </a:lnTo>
                  <a:lnTo>
                    <a:pt x="79937" y="214251"/>
                  </a:lnTo>
                  <a:lnTo>
                    <a:pt x="61866" y="215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906072" y="5495875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0" y="0"/>
                  </a:moveTo>
                  <a:lnTo>
                    <a:pt x="2934" y="11735"/>
                  </a:lnTo>
                  <a:lnTo>
                    <a:pt x="5717" y="22864"/>
                  </a:lnTo>
                  <a:lnTo>
                    <a:pt x="8616" y="34467"/>
                  </a:lnTo>
                  <a:lnTo>
                    <a:pt x="11656" y="46801"/>
                  </a:lnTo>
                  <a:lnTo>
                    <a:pt x="14821" y="60110"/>
                  </a:lnTo>
                  <a:lnTo>
                    <a:pt x="18085" y="74419"/>
                  </a:lnTo>
                  <a:lnTo>
                    <a:pt x="21423" y="89597"/>
                  </a:lnTo>
                  <a:lnTo>
                    <a:pt x="24814" y="105458"/>
                  </a:lnTo>
                  <a:lnTo>
                    <a:pt x="28239" y="121834"/>
                  </a:lnTo>
                  <a:lnTo>
                    <a:pt x="31521" y="138744"/>
                  </a:lnTo>
                  <a:lnTo>
                    <a:pt x="34345" y="156387"/>
                  </a:lnTo>
                  <a:lnTo>
                    <a:pt x="36581" y="174799"/>
                  </a:lnTo>
                  <a:lnTo>
                    <a:pt x="38421" y="193400"/>
                  </a:lnTo>
                  <a:lnTo>
                    <a:pt x="40271" y="211130"/>
                  </a:lnTo>
                  <a:lnTo>
                    <a:pt x="42366" y="227473"/>
                  </a:lnTo>
                  <a:lnTo>
                    <a:pt x="44605" y="242904"/>
                  </a:lnTo>
                  <a:lnTo>
                    <a:pt x="46654" y="258560"/>
                  </a:lnTo>
                  <a:lnTo>
                    <a:pt x="48335" y="275099"/>
                  </a:lnTo>
                  <a:lnTo>
                    <a:pt x="49786" y="292669"/>
                  </a:lnTo>
                  <a:lnTo>
                    <a:pt x="51366" y="311162"/>
                  </a:lnTo>
                  <a:lnTo>
                    <a:pt x="53277" y="330372"/>
                  </a:lnTo>
                  <a:lnTo>
                    <a:pt x="55400" y="349587"/>
                  </a:lnTo>
                  <a:lnTo>
                    <a:pt x="57594" y="369718"/>
                  </a:lnTo>
                  <a:lnTo>
                    <a:pt x="60056" y="394764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053471" y="578014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3" y="46446"/>
                  </a:lnTo>
                  <a:lnTo>
                    <a:pt x="6180" y="58458"/>
                  </a:lnTo>
                  <a:lnTo>
                    <a:pt x="8842" y="70256"/>
                  </a:lnTo>
                  <a:lnTo>
                    <a:pt x="11604" y="81706"/>
                  </a:lnTo>
                  <a:lnTo>
                    <a:pt x="14362" y="94034"/>
                  </a:lnTo>
                  <a:lnTo>
                    <a:pt x="17356" y="11055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053471" y="5559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158756" y="5506404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67" y="11735"/>
                  </a:lnTo>
                  <a:lnTo>
                    <a:pt x="707" y="22863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4"/>
                  </a:lnTo>
                  <a:lnTo>
                    <a:pt x="6772" y="76484"/>
                  </a:lnTo>
                  <a:lnTo>
                    <a:pt x="8043" y="92969"/>
                  </a:lnTo>
                  <a:lnTo>
                    <a:pt x="9501" y="109182"/>
                  </a:lnTo>
                  <a:lnTo>
                    <a:pt x="11330" y="124454"/>
                  </a:lnTo>
                  <a:lnTo>
                    <a:pt x="13388" y="138806"/>
                  </a:lnTo>
                  <a:lnTo>
                    <a:pt x="15316" y="152664"/>
                  </a:lnTo>
                  <a:lnTo>
                    <a:pt x="16915" y="166365"/>
                  </a:lnTo>
                  <a:lnTo>
                    <a:pt x="18310" y="180399"/>
                  </a:lnTo>
                  <a:lnTo>
                    <a:pt x="19855" y="195440"/>
                  </a:lnTo>
                  <a:lnTo>
                    <a:pt x="21740" y="211749"/>
                  </a:lnTo>
                  <a:lnTo>
                    <a:pt x="23837" y="228927"/>
                  </a:lnTo>
                  <a:lnTo>
                    <a:pt x="25792" y="246143"/>
                  </a:lnTo>
                  <a:lnTo>
                    <a:pt x="27408" y="262914"/>
                  </a:lnTo>
                  <a:lnTo>
                    <a:pt x="28815" y="279427"/>
                  </a:lnTo>
                  <a:lnTo>
                    <a:pt x="30368" y="296339"/>
                  </a:lnTo>
                  <a:lnTo>
                    <a:pt x="32259" y="314004"/>
                  </a:lnTo>
                  <a:lnTo>
                    <a:pt x="34359" y="332140"/>
                  </a:lnTo>
                  <a:lnTo>
                    <a:pt x="36316" y="350021"/>
                  </a:lnTo>
                  <a:lnTo>
                    <a:pt x="37929" y="367225"/>
                  </a:lnTo>
                  <a:lnTo>
                    <a:pt x="39167" y="383268"/>
                  </a:lnTo>
                  <a:lnTo>
                    <a:pt x="40207" y="399125"/>
                  </a:lnTo>
                  <a:lnTo>
                    <a:pt x="41138" y="417301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226637" y="5664331"/>
              <a:ext cx="153219" cy="231628"/>
            </a:xfrm>
            <a:custGeom>
              <a:avLst/>
              <a:gdLst/>
              <a:ahLst/>
              <a:cxnLst/>
              <a:rect l="0" t="0" r="0" b="0"/>
              <a:pathLst>
                <a:path w="153219" h="231628">
                  <a:moveTo>
                    <a:pt x="68989" y="0"/>
                  </a:moveTo>
                  <a:lnTo>
                    <a:pt x="63122" y="5935"/>
                  </a:lnTo>
                  <a:lnTo>
                    <a:pt x="57558" y="12140"/>
                  </a:lnTo>
                  <a:lnTo>
                    <a:pt x="51759" y="19236"/>
                  </a:lnTo>
                  <a:lnTo>
                    <a:pt x="45678" y="27176"/>
                  </a:lnTo>
                  <a:lnTo>
                    <a:pt x="39348" y="35823"/>
                  </a:lnTo>
                  <a:lnTo>
                    <a:pt x="32820" y="45012"/>
                  </a:lnTo>
                  <a:lnTo>
                    <a:pt x="26144" y="54439"/>
                  </a:lnTo>
                  <a:lnTo>
                    <a:pt x="19361" y="63680"/>
                  </a:lnTo>
                  <a:lnTo>
                    <a:pt x="12522" y="72520"/>
                  </a:lnTo>
                  <a:lnTo>
                    <a:pt x="6303" y="80928"/>
                  </a:lnTo>
                  <a:lnTo>
                    <a:pt x="1952" y="88960"/>
                  </a:lnTo>
                  <a:lnTo>
                    <a:pt x="0" y="96695"/>
                  </a:lnTo>
                  <a:lnTo>
                    <a:pt x="490" y="104042"/>
                  </a:lnTo>
                  <a:lnTo>
                    <a:pt x="3328" y="110758"/>
                  </a:lnTo>
                  <a:lnTo>
                    <a:pt x="8201" y="116759"/>
                  </a:lnTo>
                  <a:lnTo>
                    <a:pt x="14690" y="122112"/>
                  </a:lnTo>
                  <a:lnTo>
                    <a:pt x="22392" y="126942"/>
                  </a:lnTo>
                  <a:lnTo>
                    <a:pt x="30966" y="131381"/>
                  </a:lnTo>
                  <a:lnTo>
                    <a:pt x="39988" y="135703"/>
                  </a:lnTo>
                  <a:lnTo>
                    <a:pt x="48963" y="140299"/>
                  </a:lnTo>
                  <a:lnTo>
                    <a:pt x="57627" y="145363"/>
                  </a:lnTo>
                  <a:lnTo>
                    <a:pt x="65919" y="151072"/>
                  </a:lnTo>
                  <a:lnTo>
                    <a:pt x="73874" y="157661"/>
                  </a:lnTo>
                  <a:lnTo>
                    <a:pt x="81567" y="165166"/>
                  </a:lnTo>
                  <a:lnTo>
                    <a:pt x="89226" y="173308"/>
                  </a:lnTo>
                  <a:lnTo>
                    <a:pt x="97216" y="181610"/>
                  </a:lnTo>
                  <a:lnTo>
                    <a:pt x="105699" y="189779"/>
                  </a:lnTo>
                  <a:lnTo>
                    <a:pt x="114409" y="197606"/>
                  </a:lnTo>
                  <a:lnTo>
                    <a:pt x="123705" y="205753"/>
                  </a:lnTo>
                  <a:lnTo>
                    <a:pt x="135522" y="216051"/>
                  </a:lnTo>
                  <a:lnTo>
                    <a:pt x="15321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343546" y="5687643"/>
              <a:ext cx="183708" cy="229373"/>
            </a:xfrm>
            <a:custGeom>
              <a:avLst/>
              <a:gdLst/>
              <a:ahLst/>
              <a:cxnLst/>
              <a:rect l="0" t="0" r="0" b="0"/>
              <a:pathLst>
                <a:path w="183708" h="229373">
                  <a:moveTo>
                    <a:pt x="36309" y="197787"/>
                  </a:moveTo>
                  <a:lnTo>
                    <a:pt x="33509" y="188985"/>
                  </a:lnTo>
                  <a:lnTo>
                    <a:pt x="32007" y="180639"/>
                  </a:lnTo>
                  <a:lnTo>
                    <a:pt x="31705" y="171945"/>
                  </a:lnTo>
                  <a:lnTo>
                    <a:pt x="32557" y="162996"/>
                  </a:lnTo>
                  <a:lnTo>
                    <a:pt x="34674" y="154150"/>
                  </a:lnTo>
                  <a:lnTo>
                    <a:pt x="37995" y="145607"/>
                  </a:lnTo>
                  <a:lnTo>
                    <a:pt x="42330" y="137246"/>
                  </a:lnTo>
                  <a:lnTo>
                    <a:pt x="47450" y="128720"/>
                  </a:lnTo>
                  <a:lnTo>
                    <a:pt x="53148" y="119841"/>
                  </a:lnTo>
                  <a:lnTo>
                    <a:pt x="59260" y="110742"/>
                  </a:lnTo>
                  <a:lnTo>
                    <a:pt x="65660" y="101781"/>
                  </a:lnTo>
                  <a:lnTo>
                    <a:pt x="72265" y="93158"/>
                  </a:lnTo>
                  <a:lnTo>
                    <a:pt x="79174" y="84910"/>
                  </a:lnTo>
                  <a:lnTo>
                    <a:pt x="86652" y="76991"/>
                  </a:lnTo>
                  <a:lnTo>
                    <a:pt x="94787" y="69328"/>
                  </a:lnTo>
                  <a:lnTo>
                    <a:pt x="103200" y="61690"/>
                  </a:lnTo>
                  <a:lnTo>
                    <a:pt x="111163" y="53715"/>
                  </a:lnTo>
                  <a:lnTo>
                    <a:pt x="118280" y="45237"/>
                  </a:lnTo>
                  <a:lnTo>
                    <a:pt x="124022" y="36423"/>
                  </a:lnTo>
                  <a:lnTo>
                    <a:pt x="127591" y="27660"/>
                  </a:lnTo>
                  <a:lnTo>
                    <a:pt x="128756" y="19187"/>
                  </a:lnTo>
                  <a:lnTo>
                    <a:pt x="127605" y="11551"/>
                  </a:lnTo>
                  <a:lnTo>
                    <a:pt x="124256" y="5640"/>
                  </a:lnTo>
                  <a:lnTo>
                    <a:pt x="119007" y="1788"/>
                  </a:lnTo>
                  <a:lnTo>
                    <a:pt x="112250" y="0"/>
                  </a:lnTo>
                  <a:lnTo>
                    <a:pt x="104361" y="231"/>
                  </a:lnTo>
                  <a:lnTo>
                    <a:pt x="95659" y="2236"/>
                  </a:lnTo>
                  <a:lnTo>
                    <a:pt x="86548" y="5664"/>
                  </a:lnTo>
                  <a:lnTo>
                    <a:pt x="77514" y="10165"/>
                  </a:lnTo>
                  <a:lnTo>
                    <a:pt x="68809" y="15444"/>
                  </a:lnTo>
                  <a:lnTo>
                    <a:pt x="60491" y="21272"/>
                  </a:lnTo>
                  <a:lnTo>
                    <a:pt x="52517" y="27482"/>
                  </a:lnTo>
                  <a:lnTo>
                    <a:pt x="44817" y="33959"/>
                  </a:lnTo>
                  <a:lnTo>
                    <a:pt x="37323" y="40783"/>
                  </a:lnTo>
                  <a:lnTo>
                    <a:pt x="29976" y="48203"/>
                  </a:lnTo>
                  <a:lnTo>
                    <a:pt x="22743" y="56315"/>
                  </a:lnTo>
                  <a:lnTo>
                    <a:pt x="15918" y="65221"/>
                  </a:lnTo>
                  <a:lnTo>
                    <a:pt x="10093" y="75111"/>
                  </a:lnTo>
                  <a:lnTo>
                    <a:pt x="5516" y="85985"/>
                  </a:lnTo>
                  <a:lnTo>
                    <a:pt x="2274" y="97542"/>
                  </a:lnTo>
                  <a:lnTo>
                    <a:pt x="466" y="109292"/>
                  </a:lnTo>
                  <a:lnTo>
                    <a:pt x="0" y="120928"/>
                  </a:lnTo>
                  <a:lnTo>
                    <a:pt x="976" y="132181"/>
                  </a:lnTo>
                  <a:lnTo>
                    <a:pt x="3749" y="142737"/>
                  </a:lnTo>
                  <a:lnTo>
                    <a:pt x="8355" y="152497"/>
                  </a:lnTo>
                  <a:lnTo>
                    <a:pt x="14547" y="161373"/>
                  </a:lnTo>
                  <a:lnTo>
                    <a:pt x="21991" y="169197"/>
                  </a:lnTo>
                  <a:lnTo>
                    <a:pt x="30367" y="175980"/>
                  </a:lnTo>
                  <a:lnTo>
                    <a:pt x="39413" y="181877"/>
                  </a:lnTo>
                  <a:lnTo>
                    <a:pt x="48929" y="187080"/>
                  </a:lnTo>
                  <a:lnTo>
                    <a:pt x="58776" y="191769"/>
                  </a:lnTo>
                  <a:lnTo>
                    <a:pt x="69014" y="196090"/>
                  </a:lnTo>
                  <a:lnTo>
                    <a:pt x="79880" y="200153"/>
                  </a:lnTo>
                  <a:lnTo>
                    <a:pt x="91453" y="204038"/>
                  </a:lnTo>
                  <a:lnTo>
                    <a:pt x="103666" y="207801"/>
                  </a:lnTo>
                  <a:lnTo>
                    <a:pt x="116398" y="211480"/>
                  </a:lnTo>
                  <a:lnTo>
                    <a:pt x="129501" y="215099"/>
                  </a:lnTo>
                  <a:lnTo>
                    <a:pt x="142262" y="218525"/>
                  </a:lnTo>
                  <a:lnTo>
                    <a:pt x="154659" y="221809"/>
                  </a:lnTo>
                  <a:lnTo>
                    <a:pt x="167778" y="225242"/>
                  </a:lnTo>
                  <a:lnTo>
                    <a:pt x="183707" y="229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541520" y="5711047"/>
              <a:ext cx="173985" cy="237555"/>
            </a:xfrm>
            <a:custGeom>
              <a:avLst/>
              <a:gdLst/>
              <a:ahLst/>
              <a:cxnLst/>
              <a:rect l="0" t="0" r="0" b="0"/>
              <a:pathLst>
                <a:path w="173985" h="237555">
                  <a:moveTo>
                    <a:pt x="112076" y="16455"/>
                  </a:moveTo>
                  <a:lnTo>
                    <a:pt x="106074" y="10722"/>
                  </a:lnTo>
                  <a:lnTo>
                    <a:pt x="99229" y="6438"/>
                  </a:lnTo>
                  <a:lnTo>
                    <a:pt x="90837" y="3236"/>
                  </a:lnTo>
                  <a:lnTo>
                    <a:pt x="81036" y="1048"/>
                  </a:lnTo>
                  <a:lnTo>
                    <a:pt x="70074" y="0"/>
                  </a:lnTo>
                  <a:lnTo>
                    <a:pt x="58222" y="62"/>
                  </a:lnTo>
                  <a:lnTo>
                    <a:pt x="46044" y="1231"/>
                  </a:lnTo>
                  <a:lnTo>
                    <a:pt x="34344" y="3608"/>
                  </a:lnTo>
                  <a:lnTo>
                    <a:pt x="23536" y="7135"/>
                  </a:lnTo>
                  <a:lnTo>
                    <a:pt x="14148" y="11790"/>
                  </a:lnTo>
                  <a:lnTo>
                    <a:pt x="6972" y="17664"/>
                  </a:lnTo>
                  <a:lnTo>
                    <a:pt x="2233" y="24679"/>
                  </a:lnTo>
                  <a:lnTo>
                    <a:pt x="0" y="32321"/>
                  </a:lnTo>
                  <a:lnTo>
                    <a:pt x="455" y="39756"/>
                  </a:lnTo>
                  <a:lnTo>
                    <a:pt x="3426" y="46530"/>
                  </a:lnTo>
                  <a:lnTo>
                    <a:pt x="8484" y="52550"/>
                  </a:lnTo>
                  <a:lnTo>
                    <a:pt x="15149" y="57901"/>
                  </a:lnTo>
                  <a:lnTo>
                    <a:pt x="23000" y="62717"/>
                  </a:lnTo>
                  <a:lnTo>
                    <a:pt x="31861" y="66969"/>
                  </a:lnTo>
                  <a:lnTo>
                    <a:pt x="41785" y="70461"/>
                  </a:lnTo>
                  <a:lnTo>
                    <a:pt x="52713" y="73153"/>
                  </a:lnTo>
                  <a:lnTo>
                    <a:pt x="64322" y="75301"/>
                  </a:lnTo>
                  <a:lnTo>
                    <a:pt x="76115" y="77359"/>
                  </a:lnTo>
                  <a:lnTo>
                    <a:pt x="87784" y="79603"/>
                  </a:lnTo>
                  <a:lnTo>
                    <a:pt x="99060" y="82281"/>
                  </a:lnTo>
                  <a:lnTo>
                    <a:pt x="109632" y="85691"/>
                  </a:lnTo>
                  <a:lnTo>
                    <a:pt x="119409" y="89916"/>
                  </a:lnTo>
                  <a:lnTo>
                    <a:pt x="128465" y="94872"/>
                  </a:lnTo>
                  <a:lnTo>
                    <a:pt x="136942" y="100416"/>
                  </a:lnTo>
                  <a:lnTo>
                    <a:pt x="144978" y="106407"/>
                  </a:lnTo>
                  <a:lnTo>
                    <a:pt x="152530" y="112886"/>
                  </a:lnTo>
                  <a:lnTo>
                    <a:pt x="159383" y="120066"/>
                  </a:lnTo>
                  <a:lnTo>
                    <a:pt x="165463" y="128003"/>
                  </a:lnTo>
                  <a:lnTo>
                    <a:pt x="170359" y="136451"/>
                  </a:lnTo>
                  <a:lnTo>
                    <a:pt x="173286" y="144968"/>
                  </a:lnTo>
                  <a:lnTo>
                    <a:pt x="173984" y="153289"/>
                  </a:lnTo>
                  <a:lnTo>
                    <a:pt x="172503" y="161333"/>
                  </a:lnTo>
                  <a:lnTo>
                    <a:pt x="168924" y="169114"/>
                  </a:lnTo>
                  <a:lnTo>
                    <a:pt x="163518" y="176677"/>
                  </a:lnTo>
                  <a:lnTo>
                    <a:pt x="156653" y="183908"/>
                  </a:lnTo>
                  <a:lnTo>
                    <a:pt x="148691" y="190545"/>
                  </a:lnTo>
                  <a:lnTo>
                    <a:pt x="139936" y="196493"/>
                  </a:lnTo>
                  <a:lnTo>
                    <a:pt x="130620" y="201810"/>
                  </a:lnTo>
                  <a:lnTo>
                    <a:pt x="120915" y="206616"/>
                  </a:lnTo>
                  <a:lnTo>
                    <a:pt x="110947" y="211036"/>
                  </a:lnTo>
                  <a:lnTo>
                    <a:pt x="100871" y="215216"/>
                  </a:lnTo>
                  <a:lnTo>
                    <a:pt x="89686" y="219842"/>
                  </a:lnTo>
                  <a:lnTo>
                    <a:pt x="74175" y="226440"/>
                  </a:lnTo>
                  <a:lnTo>
                    <a:pt x="48905" y="237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800994" y="5906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88342" y="77907"/>
            <a:ext cx="1443576" cy="648560"/>
            <a:chOff x="188342" y="77907"/>
            <a:chExt cx="1443576" cy="648560"/>
          </a:xfrm>
        </p:grpSpPr>
        <p:sp>
          <p:nvSpPr>
            <p:cNvPr id="2" name="Freeform 1"/>
            <p:cNvSpPr/>
            <p:nvPr/>
          </p:nvSpPr>
          <p:spPr>
            <a:xfrm>
              <a:off x="188342" y="77907"/>
              <a:ext cx="346797" cy="433182"/>
            </a:xfrm>
            <a:custGeom>
              <a:avLst/>
              <a:gdLst/>
              <a:ahLst/>
              <a:cxnLst/>
              <a:rect l="0" t="0" r="0" b="0"/>
              <a:pathLst>
                <a:path w="346797" h="433182">
                  <a:moveTo>
                    <a:pt x="264383" y="48434"/>
                  </a:moveTo>
                  <a:lnTo>
                    <a:pt x="255582" y="42567"/>
                  </a:lnTo>
                  <a:lnTo>
                    <a:pt x="247235" y="37002"/>
                  </a:lnTo>
                  <a:lnTo>
                    <a:pt x="238527" y="31208"/>
                  </a:lnTo>
                  <a:lnTo>
                    <a:pt x="229060" y="25300"/>
                  </a:lnTo>
                  <a:lnTo>
                    <a:pt x="218269" y="19618"/>
                  </a:lnTo>
                  <a:lnTo>
                    <a:pt x="205975" y="14348"/>
                  </a:lnTo>
                  <a:lnTo>
                    <a:pt x="192483" y="9671"/>
                  </a:lnTo>
                  <a:lnTo>
                    <a:pt x="178364" y="5833"/>
                  </a:lnTo>
                  <a:lnTo>
                    <a:pt x="164024" y="2889"/>
                  </a:lnTo>
                  <a:lnTo>
                    <a:pt x="149821" y="896"/>
                  </a:lnTo>
                  <a:lnTo>
                    <a:pt x="136139" y="0"/>
                  </a:lnTo>
                  <a:lnTo>
                    <a:pt x="123126" y="175"/>
                  </a:lnTo>
                  <a:lnTo>
                    <a:pt x="110745" y="1256"/>
                  </a:lnTo>
                  <a:lnTo>
                    <a:pt x="98883" y="3044"/>
                  </a:lnTo>
                  <a:lnTo>
                    <a:pt x="87421" y="5360"/>
                  </a:lnTo>
                  <a:lnTo>
                    <a:pt x="76416" y="8219"/>
                  </a:lnTo>
                  <a:lnTo>
                    <a:pt x="66091" y="11815"/>
                  </a:lnTo>
                  <a:lnTo>
                    <a:pt x="56514" y="16197"/>
                  </a:lnTo>
                  <a:lnTo>
                    <a:pt x="47606" y="21275"/>
                  </a:lnTo>
                  <a:lnTo>
                    <a:pt x="39237" y="26909"/>
                  </a:lnTo>
                  <a:lnTo>
                    <a:pt x="31276" y="32963"/>
                  </a:lnTo>
                  <a:lnTo>
                    <a:pt x="23777" y="39486"/>
                  </a:lnTo>
                  <a:lnTo>
                    <a:pt x="16960" y="46697"/>
                  </a:lnTo>
                  <a:lnTo>
                    <a:pt x="10900" y="54659"/>
                  </a:lnTo>
                  <a:lnTo>
                    <a:pt x="5847" y="63294"/>
                  </a:lnTo>
                  <a:lnTo>
                    <a:pt x="2283" y="72469"/>
                  </a:lnTo>
                  <a:lnTo>
                    <a:pt x="339" y="82044"/>
                  </a:lnTo>
                  <a:lnTo>
                    <a:pt x="0" y="91746"/>
                  </a:lnTo>
                  <a:lnTo>
                    <a:pt x="1285" y="101178"/>
                  </a:lnTo>
                  <a:lnTo>
                    <a:pt x="4038" y="110150"/>
                  </a:lnTo>
                  <a:lnTo>
                    <a:pt x="7986" y="118648"/>
                  </a:lnTo>
                  <a:lnTo>
                    <a:pt x="12844" y="126741"/>
                  </a:lnTo>
                  <a:lnTo>
                    <a:pt x="18371" y="134517"/>
                  </a:lnTo>
                  <a:lnTo>
                    <a:pt x="24537" y="141892"/>
                  </a:lnTo>
                  <a:lnTo>
                    <a:pt x="31507" y="148626"/>
                  </a:lnTo>
                  <a:lnTo>
                    <a:pt x="39312" y="154639"/>
                  </a:lnTo>
                  <a:lnTo>
                    <a:pt x="48012" y="160000"/>
                  </a:lnTo>
                  <a:lnTo>
                    <a:pt x="57762" y="164836"/>
                  </a:lnTo>
                  <a:lnTo>
                    <a:pt x="68547" y="169270"/>
                  </a:lnTo>
                  <a:lnTo>
                    <a:pt x="80214" y="173249"/>
                  </a:lnTo>
                  <a:lnTo>
                    <a:pt x="92570" y="176550"/>
                  </a:lnTo>
                  <a:lnTo>
                    <a:pt x="105432" y="179109"/>
                  </a:lnTo>
                  <a:lnTo>
                    <a:pt x="118491" y="181167"/>
                  </a:lnTo>
                  <a:lnTo>
                    <a:pt x="131331" y="183164"/>
                  </a:lnTo>
                  <a:lnTo>
                    <a:pt x="143748" y="185362"/>
                  </a:lnTo>
                  <a:lnTo>
                    <a:pt x="155882" y="187839"/>
                  </a:lnTo>
                  <a:lnTo>
                    <a:pt x="168103" y="190582"/>
                  </a:lnTo>
                  <a:lnTo>
                    <a:pt x="180625" y="193541"/>
                  </a:lnTo>
                  <a:lnTo>
                    <a:pt x="193494" y="196663"/>
                  </a:lnTo>
                  <a:lnTo>
                    <a:pt x="206673" y="199906"/>
                  </a:lnTo>
                  <a:lnTo>
                    <a:pt x="220090" y="203237"/>
                  </a:lnTo>
                  <a:lnTo>
                    <a:pt x="233355" y="206795"/>
                  </a:lnTo>
                  <a:lnTo>
                    <a:pt x="245801" y="210868"/>
                  </a:lnTo>
                  <a:lnTo>
                    <a:pt x="257136" y="215575"/>
                  </a:lnTo>
                  <a:lnTo>
                    <a:pt x="267560" y="220872"/>
                  </a:lnTo>
                  <a:lnTo>
                    <a:pt x="277561" y="226652"/>
                  </a:lnTo>
                  <a:lnTo>
                    <a:pt x="287469" y="232805"/>
                  </a:lnTo>
                  <a:lnTo>
                    <a:pt x="297108" y="239394"/>
                  </a:lnTo>
                  <a:lnTo>
                    <a:pt x="305909" y="246649"/>
                  </a:lnTo>
                  <a:lnTo>
                    <a:pt x="313610" y="254641"/>
                  </a:lnTo>
                  <a:lnTo>
                    <a:pt x="320256" y="263296"/>
                  </a:lnTo>
                  <a:lnTo>
                    <a:pt x="326029" y="272484"/>
                  </a:lnTo>
                  <a:lnTo>
                    <a:pt x="331129" y="282077"/>
                  </a:lnTo>
                  <a:lnTo>
                    <a:pt x="335571" y="292130"/>
                  </a:lnTo>
                  <a:lnTo>
                    <a:pt x="339190" y="302863"/>
                  </a:lnTo>
                  <a:lnTo>
                    <a:pt x="341962" y="314344"/>
                  </a:lnTo>
                  <a:lnTo>
                    <a:pt x="343994" y="326494"/>
                  </a:lnTo>
                  <a:lnTo>
                    <a:pt x="345442" y="339183"/>
                  </a:lnTo>
                  <a:lnTo>
                    <a:pt x="346444" y="352266"/>
                  </a:lnTo>
                  <a:lnTo>
                    <a:pt x="346796" y="365306"/>
                  </a:lnTo>
                  <a:lnTo>
                    <a:pt x="345975" y="377601"/>
                  </a:lnTo>
                  <a:lnTo>
                    <a:pt x="343782" y="388825"/>
                  </a:lnTo>
                  <a:lnTo>
                    <a:pt x="340003" y="398834"/>
                  </a:lnTo>
                  <a:lnTo>
                    <a:pt x="334260" y="407493"/>
                  </a:lnTo>
                  <a:lnTo>
                    <a:pt x="326540" y="414869"/>
                  </a:lnTo>
                  <a:lnTo>
                    <a:pt x="317118" y="421010"/>
                  </a:lnTo>
                  <a:lnTo>
                    <a:pt x="306361" y="425852"/>
                  </a:lnTo>
                  <a:lnTo>
                    <a:pt x="294615" y="429481"/>
                  </a:lnTo>
                  <a:lnTo>
                    <a:pt x="282324" y="431937"/>
                  </a:lnTo>
                  <a:lnTo>
                    <a:pt x="270008" y="433145"/>
                  </a:lnTo>
                  <a:lnTo>
                    <a:pt x="257947" y="433181"/>
                  </a:lnTo>
                  <a:lnTo>
                    <a:pt x="246053" y="432241"/>
                  </a:lnTo>
                  <a:lnTo>
                    <a:pt x="233994" y="430546"/>
                  </a:lnTo>
                  <a:lnTo>
                    <a:pt x="221585" y="428298"/>
                  </a:lnTo>
                  <a:lnTo>
                    <a:pt x="208961" y="425655"/>
                  </a:lnTo>
                  <a:lnTo>
                    <a:pt x="196479" y="422735"/>
                  </a:lnTo>
                  <a:lnTo>
                    <a:pt x="184338" y="419625"/>
                  </a:lnTo>
                  <a:lnTo>
                    <a:pt x="172575" y="416385"/>
                  </a:lnTo>
                  <a:lnTo>
                    <a:pt x="161143" y="413056"/>
                  </a:lnTo>
                  <a:lnTo>
                    <a:pt x="149972" y="409668"/>
                  </a:lnTo>
                  <a:lnTo>
                    <a:pt x="138995" y="406240"/>
                  </a:lnTo>
                  <a:lnTo>
                    <a:pt x="128158" y="402785"/>
                  </a:lnTo>
                  <a:lnTo>
                    <a:pt x="117414" y="399316"/>
                  </a:lnTo>
                  <a:lnTo>
                    <a:pt x="106570" y="396004"/>
                  </a:lnTo>
                  <a:lnTo>
                    <a:pt x="95297" y="393159"/>
                  </a:lnTo>
                  <a:lnTo>
                    <a:pt x="83469" y="390913"/>
                  </a:lnTo>
                  <a:lnTo>
                    <a:pt x="71718" y="389233"/>
                  </a:lnTo>
                  <a:lnTo>
                    <a:pt x="60182" y="387840"/>
                  </a:lnTo>
                  <a:lnTo>
                    <a:pt x="47848" y="386615"/>
                  </a:lnTo>
                  <a:lnTo>
                    <a:pt x="32756" y="385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2759" y="326383"/>
              <a:ext cx="179128" cy="176839"/>
            </a:xfrm>
            <a:custGeom>
              <a:avLst/>
              <a:gdLst/>
              <a:ahLst/>
              <a:cxnLst/>
              <a:rect l="0" t="0" r="0" b="0"/>
              <a:pathLst>
                <a:path w="179128" h="176839">
                  <a:moveTo>
                    <a:pt x="18950" y="21057"/>
                  </a:moveTo>
                  <a:lnTo>
                    <a:pt x="13217" y="27126"/>
                  </a:lnTo>
                  <a:lnTo>
                    <a:pt x="8933" y="34611"/>
                  </a:lnTo>
                  <a:lnTo>
                    <a:pt x="5727" y="44295"/>
                  </a:lnTo>
                  <a:lnTo>
                    <a:pt x="3366" y="55782"/>
                  </a:lnTo>
                  <a:lnTo>
                    <a:pt x="1669" y="68413"/>
                  </a:lnTo>
                  <a:lnTo>
                    <a:pt x="483" y="81682"/>
                  </a:lnTo>
                  <a:lnTo>
                    <a:pt x="0" y="95131"/>
                  </a:lnTo>
                  <a:lnTo>
                    <a:pt x="728" y="108290"/>
                  </a:lnTo>
                  <a:lnTo>
                    <a:pt x="2852" y="120940"/>
                  </a:lnTo>
                  <a:lnTo>
                    <a:pt x="6414" y="132905"/>
                  </a:lnTo>
                  <a:lnTo>
                    <a:pt x="11479" y="143954"/>
                  </a:lnTo>
                  <a:lnTo>
                    <a:pt x="17926" y="154042"/>
                  </a:lnTo>
                  <a:lnTo>
                    <a:pt x="25509" y="162801"/>
                  </a:lnTo>
                  <a:lnTo>
                    <a:pt x="33961" y="169483"/>
                  </a:lnTo>
                  <a:lnTo>
                    <a:pt x="43054" y="173865"/>
                  </a:lnTo>
                  <a:lnTo>
                    <a:pt x="52768" y="176180"/>
                  </a:lnTo>
                  <a:lnTo>
                    <a:pt x="63273" y="176838"/>
                  </a:lnTo>
                  <a:lnTo>
                    <a:pt x="74591" y="176242"/>
                  </a:lnTo>
                  <a:lnTo>
                    <a:pt x="86293" y="174575"/>
                  </a:lnTo>
                  <a:lnTo>
                    <a:pt x="97616" y="171794"/>
                  </a:lnTo>
                  <a:lnTo>
                    <a:pt x="108156" y="167962"/>
                  </a:lnTo>
                  <a:lnTo>
                    <a:pt x="117859" y="163086"/>
                  </a:lnTo>
                  <a:lnTo>
                    <a:pt x="126837" y="157057"/>
                  </a:lnTo>
                  <a:lnTo>
                    <a:pt x="135242" y="149924"/>
                  </a:lnTo>
                  <a:lnTo>
                    <a:pt x="143057" y="141862"/>
                  </a:lnTo>
                  <a:lnTo>
                    <a:pt x="150094" y="133080"/>
                  </a:lnTo>
                  <a:lnTo>
                    <a:pt x="156314" y="123766"/>
                  </a:lnTo>
                  <a:lnTo>
                    <a:pt x="161815" y="114072"/>
                  </a:lnTo>
                  <a:lnTo>
                    <a:pt x="166745" y="104112"/>
                  </a:lnTo>
                  <a:lnTo>
                    <a:pt x="171238" y="93968"/>
                  </a:lnTo>
                  <a:lnTo>
                    <a:pt x="175087" y="83700"/>
                  </a:lnTo>
                  <a:lnTo>
                    <a:pt x="177768" y="73346"/>
                  </a:lnTo>
                  <a:lnTo>
                    <a:pt x="179088" y="62939"/>
                  </a:lnTo>
                  <a:lnTo>
                    <a:pt x="179127" y="52568"/>
                  </a:lnTo>
                  <a:lnTo>
                    <a:pt x="177965" y="41151"/>
                  </a:lnTo>
                  <a:lnTo>
                    <a:pt x="174379" y="25451"/>
                  </a:lnTo>
                  <a:lnTo>
                    <a:pt x="1663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36" y="294797"/>
              <a:ext cx="136872" cy="162266"/>
            </a:xfrm>
            <a:custGeom>
              <a:avLst/>
              <a:gdLst/>
              <a:ahLst/>
              <a:cxnLst/>
              <a:rect l="0" t="0" r="0" b="0"/>
              <a:pathLst>
                <a:path w="136872" h="162266">
                  <a:moveTo>
                    <a:pt x="0" y="63171"/>
                  </a:moveTo>
                  <a:lnTo>
                    <a:pt x="2934" y="71973"/>
                  </a:lnTo>
                  <a:lnTo>
                    <a:pt x="5716" y="80319"/>
                  </a:lnTo>
                  <a:lnTo>
                    <a:pt x="8616" y="89018"/>
                  </a:lnTo>
                  <a:lnTo>
                    <a:pt x="11656" y="98139"/>
                  </a:lnTo>
                  <a:lnTo>
                    <a:pt x="14821" y="107634"/>
                  </a:lnTo>
                  <a:lnTo>
                    <a:pt x="18085" y="117426"/>
                  </a:lnTo>
                  <a:lnTo>
                    <a:pt x="21423" y="127440"/>
                  </a:lnTo>
                  <a:lnTo>
                    <a:pt x="24814" y="137614"/>
                  </a:lnTo>
                  <a:lnTo>
                    <a:pt x="28205" y="147873"/>
                  </a:lnTo>
                  <a:lnTo>
                    <a:pt x="30238" y="157171"/>
                  </a:lnTo>
                  <a:lnTo>
                    <a:pt x="29101" y="162265"/>
                  </a:lnTo>
                  <a:lnTo>
                    <a:pt x="25743" y="161524"/>
                  </a:lnTo>
                  <a:lnTo>
                    <a:pt x="21884" y="157069"/>
                  </a:lnTo>
                  <a:lnTo>
                    <a:pt x="18069" y="150433"/>
                  </a:lnTo>
                  <a:lnTo>
                    <a:pt x="14364" y="142439"/>
                  </a:lnTo>
                  <a:lnTo>
                    <a:pt x="10904" y="133408"/>
                  </a:lnTo>
                  <a:lnTo>
                    <a:pt x="7969" y="123336"/>
                  </a:lnTo>
                  <a:lnTo>
                    <a:pt x="5672" y="112290"/>
                  </a:lnTo>
                  <a:lnTo>
                    <a:pt x="4132" y="100594"/>
                  </a:lnTo>
                  <a:lnTo>
                    <a:pt x="3550" y="88740"/>
                  </a:lnTo>
                  <a:lnTo>
                    <a:pt x="3943" y="77027"/>
                  </a:lnTo>
                  <a:lnTo>
                    <a:pt x="5343" y="65722"/>
                  </a:lnTo>
                  <a:lnTo>
                    <a:pt x="7878" y="55129"/>
                  </a:lnTo>
                  <a:lnTo>
                    <a:pt x="11513" y="45343"/>
                  </a:lnTo>
                  <a:lnTo>
                    <a:pt x="16241" y="36450"/>
                  </a:lnTo>
                  <a:lnTo>
                    <a:pt x="22164" y="28615"/>
                  </a:lnTo>
                  <a:lnTo>
                    <a:pt x="29227" y="21828"/>
                  </a:lnTo>
                  <a:lnTo>
                    <a:pt x="37410" y="16099"/>
                  </a:lnTo>
                  <a:lnTo>
                    <a:pt x="46805" y="11540"/>
                  </a:lnTo>
                  <a:lnTo>
                    <a:pt x="57343" y="8102"/>
                  </a:lnTo>
                  <a:lnTo>
                    <a:pt x="68804" y="5599"/>
                  </a:lnTo>
                  <a:lnTo>
                    <a:pt x="82337" y="3557"/>
                  </a:lnTo>
                  <a:lnTo>
                    <a:pt x="102482" y="179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3378" y="305326"/>
              <a:ext cx="115814" cy="161973"/>
            </a:xfrm>
            <a:custGeom>
              <a:avLst/>
              <a:gdLst/>
              <a:ahLst/>
              <a:cxnLst/>
              <a:rect l="0" t="0" r="0" b="0"/>
              <a:pathLst>
                <a:path w="115814" h="161973">
                  <a:moveTo>
                    <a:pt x="0" y="31585"/>
                  </a:moveTo>
                  <a:lnTo>
                    <a:pt x="2934" y="40387"/>
                  </a:lnTo>
                  <a:lnTo>
                    <a:pt x="5716" y="48733"/>
                  </a:lnTo>
                  <a:lnTo>
                    <a:pt x="8615" y="57432"/>
                  </a:lnTo>
                  <a:lnTo>
                    <a:pt x="11656" y="66553"/>
                  </a:lnTo>
                  <a:lnTo>
                    <a:pt x="14821" y="76048"/>
                  </a:lnTo>
                  <a:lnTo>
                    <a:pt x="18089" y="85840"/>
                  </a:lnTo>
                  <a:lnTo>
                    <a:pt x="21600" y="95854"/>
                  </a:lnTo>
                  <a:lnTo>
                    <a:pt x="25640" y="106028"/>
                  </a:lnTo>
                  <a:lnTo>
                    <a:pt x="30322" y="116310"/>
                  </a:lnTo>
                  <a:lnTo>
                    <a:pt x="35602" y="126501"/>
                  </a:lnTo>
                  <a:lnTo>
                    <a:pt x="41371" y="136270"/>
                  </a:lnTo>
                  <a:lnTo>
                    <a:pt x="47512" y="145453"/>
                  </a:lnTo>
                  <a:lnTo>
                    <a:pt x="53923" y="153414"/>
                  </a:lnTo>
                  <a:lnTo>
                    <a:pt x="60526" y="159020"/>
                  </a:lnTo>
                  <a:lnTo>
                    <a:pt x="67257" y="161852"/>
                  </a:lnTo>
                  <a:lnTo>
                    <a:pt x="73912" y="161972"/>
                  </a:lnTo>
                  <a:lnTo>
                    <a:pt x="80154" y="159552"/>
                  </a:lnTo>
                  <a:lnTo>
                    <a:pt x="85829" y="154953"/>
                  </a:lnTo>
                  <a:lnTo>
                    <a:pt x="90791" y="148310"/>
                  </a:lnTo>
                  <a:lnTo>
                    <a:pt x="94827" y="139440"/>
                  </a:lnTo>
                  <a:lnTo>
                    <a:pt x="97910" y="128447"/>
                  </a:lnTo>
                  <a:lnTo>
                    <a:pt x="100168" y="115831"/>
                  </a:lnTo>
                  <a:lnTo>
                    <a:pt x="101775" y="102302"/>
                  </a:lnTo>
                  <a:lnTo>
                    <a:pt x="102900" y="88357"/>
                  </a:lnTo>
                  <a:lnTo>
                    <a:pt x="103845" y="74419"/>
                  </a:lnTo>
                  <a:lnTo>
                    <a:pt x="105021" y="60914"/>
                  </a:lnTo>
                  <a:lnTo>
                    <a:pt x="106627" y="48033"/>
                  </a:lnTo>
                  <a:lnTo>
                    <a:pt x="108530" y="36209"/>
                  </a:lnTo>
                  <a:lnTo>
                    <a:pt x="110545" y="25058"/>
                  </a:lnTo>
                  <a:lnTo>
                    <a:pt x="112854" y="1360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7932" y="283117"/>
              <a:ext cx="143271" cy="211723"/>
            </a:xfrm>
            <a:custGeom>
              <a:avLst/>
              <a:gdLst/>
              <a:ahLst/>
              <a:cxnLst/>
              <a:rect l="0" t="0" r="0" b="0"/>
              <a:pathLst>
                <a:path w="143271" h="211723">
                  <a:moveTo>
                    <a:pt x="16016" y="64323"/>
                  </a:moveTo>
                  <a:lnTo>
                    <a:pt x="21883" y="70190"/>
                  </a:lnTo>
                  <a:lnTo>
                    <a:pt x="27448" y="75755"/>
                  </a:lnTo>
                  <a:lnTo>
                    <a:pt x="33251" y="81550"/>
                  </a:lnTo>
                  <a:lnTo>
                    <a:pt x="39505" y="87457"/>
                  </a:lnTo>
                  <a:lnTo>
                    <a:pt x="46483" y="93139"/>
                  </a:lnTo>
                  <a:lnTo>
                    <a:pt x="54264" y="98405"/>
                  </a:lnTo>
                  <a:lnTo>
                    <a:pt x="62766" y="102909"/>
                  </a:lnTo>
                  <a:lnTo>
                    <a:pt x="71845" y="106099"/>
                  </a:lnTo>
                  <a:lnTo>
                    <a:pt x="81359" y="107789"/>
                  </a:lnTo>
                  <a:lnTo>
                    <a:pt x="91187" y="107957"/>
                  </a:lnTo>
                  <a:lnTo>
                    <a:pt x="101236" y="106556"/>
                  </a:lnTo>
                  <a:lnTo>
                    <a:pt x="111426" y="103717"/>
                  </a:lnTo>
                  <a:lnTo>
                    <a:pt x="121216" y="99371"/>
                  </a:lnTo>
                  <a:lnTo>
                    <a:pt x="129652" y="93182"/>
                  </a:lnTo>
                  <a:lnTo>
                    <a:pt x="136312" y="85139"/>
                  </a:lnTo>
                  <a:lnTo>
                    <a:pt x="140952" y="75825"/>
                  </a:lnTo>
                  <a:lnTo>
                    <a:pt x="143250" y="66196"/>
                  </a:lnTo>
                  <a:lnTo>
                    <a:pt x="143270" y="56837"/>
                  </a:lnTo>
                  <a:lnTo>
                    <a:pt x="141199" y="47945"/>
                  </a:lnTo>
                  <a:lnTo>
                    <a:pt x="137160" y="39521"/>
                  </a:lnTo>
                  <a:lnTo>
                    <a:pt x="131412" y="31491"/>
                  </a:lnTo>
                  <a:lnTo>
                    <a:pt x="124302" y="23930"/>
                  </a:lnTo>
                  <a:lnTo>
                    <a:pt x="116169" y="17063"/>
                  </a:lnTo>
                  <a:lnTo>
                    <a:pt x="107295" y="10966"/>
                  </a:lnTo>
                  <a:lnTo>
                    <a:pt x="97898" y="5887"/>
                  </a:lnTo>
                  <a:lnTo>
                    <a:pt x="88138" y="2305"/>
                  </a:lnTo>
                  <a:lnTo>
                    <a:pt x="78128" y="348"/>
                  </a:lnTo>
                  <a:lnTo>
                    <a:pt x="67949" y="0"/>
                  </a:lnTo>
                  <a:lnTo>
                    <a:pt x="57656" y="1279"/>
                  </a:lnTo>
                  <a:lnTo>
                    <a:pt x="47294" y="4032"/>
                  </a:lnTo>
                  <a:lnTo>
                    <a:pt x="37216" y="8150"/>
                  </a:lnTo>
                  <a:lnTo>
                    <a:pt x="28054" y="13655"/>
                  </a:lnTo>
                  <a:lnTo>
                    <a:pt x="20084" y="20434"/>
                  </a:lnTo>
                  <a:lnTo>
                    <a:pt x="13411" y="28425"/>
                  </a:lnTo>
                  <a:lnTo>
                    <a:pt x="8145" y="37690"/>
                  </a:lnTo>
                  <a:lnTo>
                    <a:pt x="4200" y="48142"/>
                  </a:lnTo>
                  <a:lnTo>
                    <a:pt x="1516" y="59414"/>
                  </a:lnTo>
                  <a:lnTo>
                    <a:pt x="147" y="70972"/>
                  </a:lnTo>
                  <a:lnTo>
                    <a:pt x="0" y="82485"/>
                  </a:lnTo>
                  <a:lnTo>
                    <a:pt x="865" y="93824"/>
                  </a:lnTo>
                  <a:lnTo>
                    <a:pt x="2507" y="104971"/>
                  </a:lnTo>
                  <a:lnTo>
                    <a:pt x="4725" y="115946"/>
                  </a:lnTo>
                  <a:lnTo>
                    <a:pt x="7518" y="126621"/>
                  </a:lnTo>
                  <a:lnTo>
                    <a:pt x="11070" y="136724"/>
                  </a:lnTo>
                  <a:lnTo>
                    <a:pt x="15423" y="146152"/>
                  </a:lnTo>
                  <a:lnTo>
                    <a:pt x="20482" y="154960"/>
                  </a:lnTo>
                  <a:lnTo>
                    <a:pt x="26102" y="163262"/>
                  </a:lnTo>
                  <a:lnTo>
                    <a:pt x="32147" y="171178"/>
                  </a:lnTo>
                  <a:lnTo>
                    <a:pt x="38665" y="178647"/>
                  </a:lnTo>
                  <a:lnTo>
                    <a:pt x="45871" y="185445"/>
                  </a:lnTo>
                  <a:lnTo>
                    <a:pt x="53831" y="191495"/>
                  </a:lnTo>
                  <a:lnTo>
                    <a:pt x="62584" y="196728"/>
                  </a:lnTo>
                  <a:lnTo>
                    <a:pt x="73400" y="201505"/>
                  </a:lnTo>
                  <a:lnTo>
                    <a:pt x="90583" y="206244"/>
                  </a:lnTo>
                  <a:lnTo>
                    <a:pt x="121301" y="211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3461" y="336911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3000" y="11668"/>
                  </a:lnTo>
                  <a:lnTo>
                    <a:pt x="6423" y="22157"/>
                  </a:lnTo>
                  <a:lnTo>
                    <a:pt x="10619" y="32459"/>
                  </a:lnTo>
                  <a:lnTo>
                    <a:pt x="15519" y="42760"/>
                  </a:lnTo>
                  <a:lnTo>
                    <a:pt x="21001" y="53104"/>
                  </a:lnTo>
                  <a:lnTo>
                    <a:pt x="26931" y="63489"/>
                  </a:lnTo>
                  <a:lnTo>
                    <a:pt x="33193" y="73744"/>
                  </a:lnTo>
                  <a:lnTo>
                    <a:pt x="39691" y="83554"/>
                  </a:lnTo>
                  <a:lnTo>
                    <a:pt x="46346" y="92776"/>
                  </a:lnTo>
                  <a:lnTo>
                    <a:pt x="52803" y="101330"/>
                  </a:lnTo>
                  <a:lnTo>
                    <a:pt x="59064" y="110053"/>
                  </a:lnTo>
                  <a:lnTo>
                    <a:pt x="65679" y="120828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326383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168456" y="0"/>
                  </a:moveTo>
                  <a:lnTo>
                    <a:pt x="162655" y="8801"/>
                  </a:lnTo>
                  <a:lnTo>
                    <a:pt x="157731" y="17148"/>
                  </a:lnTo>
                  <a:lnTo>
                    <a:pt x="153224" y="25851"/>
                  </a:lnTo>
                  <a:lnTo>
                    <a:pt x="148830" y="35145"/>
                  </a:lnTo>
                  <a:lnTo>
                    <a:pt x="144168" y="45288"/>
                  </a:lnTo>
                  <a:lnTo>
                    <a:pt x="139053" y="56334"/>
                  </a:lnTo>
                  <a:lnTo>
                    <a:pt x="133476" y="68173"/>
                  </a:lnTo>
                  <a:lnTo>
                    <a:pt x="127504" y="80643"/>
                  </a:lnTo>
                  <a:lnTo>
                    <a:pt x="121225" y="93586"/>
                  </a:lnTo>
                  <a:lnTo>
                    <a:pt x="114722" y="106868"/>
                  </a:lnTo>
                  <a:lnTo>
                    <a:pt x="108056" y="120391"/>
                  </a:lnTo>
                  <a:lnTo>
                    <a:pt x="101278" y="134079"/>
                  </a:lnTo>
                  <a:lnTo>
                    <a:pt x="94423" y="147880"/>
                  </a:lnTo>
                  <a:lnTo>
                    <a:pt x="87514" y="161759"/>
                  </a:lnTo>
                  <a:lnTo>
                    <a:pt x="80573" y="175686"/>
                  </a:lnTo>
                  <a:lnTo>
                    <a:pt x="73777" y="189480"/>
                  </a:lnTo>
                  <a:lnTo>
                    <a:pt x="67439" y="202821"/>
                  </a:lnTo>
                  <a:lnTo>
                    <a:pt x="61695" y="215579"/>
                  </a:lnTo>
                  <a:lnTo>
                    <a:pt x="56517" y="227943"/>
                  </a:lnTo>
                  <a:lnTo>
                    <a:pt x="51804" y="240318"/>
                  </a:lnTo>
                  <a:lnTo>
                    <a:pt x="47443" y="252939"/>
                  </a:lnTo>
                  <a:lnTo>
                    <a:pt x="43174" y="265705"/>
                  </a:lnTo>
                  <a:lnTo>
                    <a:pt x="38614" y="278283"/>
                  </a:lnTo>
                  <a:lnTo>
                    <a:pt x="33583" y="290487"/>
                  </a:lnTo>
                  <a:lnTo>
                    <a:pt x="28236" y="302292"/>
                  </a:lnTo>
                  <a:lnTo>
                    <a:pt x="22953" y="313753"/>
                  </a:lnTo>
                  <a:lnTo>
                    <a:pt x="17962" y="324943"/>
                  </a:lnTo>
                  <a:lnTo>
                    <a:pt x="13461" y="336057"/>
                  </a:lnTo>
                  <a:lnTo>
                    <a:pt x="9265" y="348804"/>
                  </a:lnTo>
                  <a:lnTo>
                    <a:pt x="5007" y="3676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2683" y="536953"/>
              <a:ext cx="1337121" cy="84229"/>
            </a:xfrm>
            <a:custGeom>
              <a:avLst/>
              <a:gdLst/>
              <a:ahLst/>
              <a:cxnLst/>
              <a:rect l="0" t="0" r="0" b="0"/>
              <a:pathLst>
                <a:path w="1337121" h="84229">
                  <a:moveTo>
                    <a:pt x="1337120" y="0"/>
                  </a:moveTo>
                  <a:lnTo>
                    <a:pt x="1328385" y="3001"/>
                  </a:lnTo>
                  <a:lnTo>
                    <a:pt x="1320679" y="6423"/>
                  </a:lnTo>
                  <a:lnTo>
                    <a:pt x="1313272" y="10619"/>
                  </a:lnTo>
                  <a:lnTo>
                    <a:pt x="1305838" y="15519"/>
                  </a:lnTo>
                  <a:lnTo>
                    <a:pt x="1298011" y="21001"/>
                  </a:lnTo>
                  <a:lnTo>
                    <a:pt x="1289633" y="26931"/>
                  </a:lnTo>
                  <a:lnTo>
                    <a:pt x="1280717" y="33193"/>
                  </a:lnTo>
                  <a:lnTo>
                    <a:pt x="1271354" y="39691"/>
                  </a:lnTo>
                  <a:lnTo>
                    <a:pt x="1261647" y="46351"/>
                  </a:lnTo>
                  <a:lnTo>
                    <a:pt x="1251688" y="52957"/>
                  </a:lnTo>
                  <a:lnTo>
                    <a:pt x="1241550" y="59165"/>
                  </a:lnTo>
                  <a:lnTo>
                    <a:pt x="1231283" y="64817"/>
                  </a:lnTo>
                  <a:lnTo>
                    <a:pt x="1220761" y="69765"/>
                  </a:lnTo>
                  <a:lnTo>
                    <a:pt x="1209706" y="73790"/>
                  </a:lnTo>
                  <a:lnTo>
                    <a:pt x="1198010" y="76858"/>
                  </a:lnTo>
                  <a:lnTo>
                    <a:pt x="1185884" y="78766"/>
                  </a:lnTo>
                  <a:lnTo>
                    <a:pt x="1173743" y="79073"/>
                  </a:lnTo>
                  <a:lnTo>
                    <a:pt x="1161837" y="77685"/>
                  </a:lnTo>
                  <a:lnTo>
                    <a:pt x="1150232" y="74805"/>
                  </a:lnTo>
                  <a:lnTo>
                    <a:pt x="1138906" y="70738"/>
                  </a:lnTo>
                  <a:lnTo>
                    <a:pt x="1127802" y="65787"/>
                  </a:lnTo>
                  <a:lnTo>
                    <a:pt x="1116701" y="60364"/>
                  </a:lnTo>
                  <a:lnTo>
                    <a:pt x="1105248" y="54966"/>
                  </a:lnTo>
                  <a:lnTo>
                    <a:pt x="1093281" y="49859"/>
                  </a:lnTo>
                  <a:lnTo>
                    <a:pt x="1080972" y="45111"/>
                  </a:lnTo>
                  <a:lnTo>
                    <a:pt x="1068709" y="40688"/>
                  </a:lnTo>
                  <a:lnTo>
                    <a:pt x="1056714" y="36531"/>
                  </a:lnTo>
                  <a:lnTo>
                    <a:pt x="1044881" y="32738"/>
                  </a:lnTo>
                  <a:lnTo>
                    <a:pt x="1032870" y="29562"/>
                  </a:lnTo>
                  <a:lnTo>
                    <a:pt x="1020497" y="27100"/>
                  </a:lnTo>
                  <a:lnTo>
                    <a:pt x="1007900" y="25616"/>
                  </a:lnTo>
                  <a:lnTo>
                    <a:pt x="995435" y="25601"/>
                  </a:lnTo>
                  <a:lnTo>
                    <a:pt x="983308" y="27183"/>
                  </a:lnTo>
                  <a:lnTo>
                    <a:pt x="971553" y="30025"/>
                  </a:lnTo>
                  <a:lnTo>
                    <a:pt x="960127" y="33535"/>
                  </a:lnTo>
                  <a:lnTo>
                    <a:pt x="948960" y="37299"/>
                  </a:lnTo>
                  <a:lnTo>
                    <a:pt x="937985" y="41110"/>
                  </a:lnTo>
                  <a:lnTo>
                    <a:pt x="927150" y="44888"/>
                  </a:lnTo>
                  <a:lnTo>
                    <a:pt x="916412" y="48601"/>
                  </a:lnTo>
                  <a:lnTo>
                    <a:pt x="905742" y="51923"/>
                  </a:lnTo>
                  <a:lnTo>
                    <a:pt x="895118" y="54249"/>
                  </a:lnTo>
                  <a:lnTo>
                    <a:pt x="884525" y="55328"/>
                  </a:lnTo>
                  <a:lnTo>
                    <a:pt x="873953" y="55068"/>
                  </a:lnTo>
                  <a:lnTo>
                    <a:pt x="863396" y="53374"/>
                  </a:lnTo>
                  <a:lnTo>
                    <a:pt x="852843" y="50349"/>
                  </a:lnTo>
                  <a:lnTo>
                    <a:pt x="842129" y="46386"/>
                  </a:lnTo>
                  <a:lnTo>
                    <a:pt x="830944" y="42050"/>
                  </a:lnTo>
                  <a:lnTo>
                    <a:pt x="819156" y="37701"/>
                  </a:lnTo>
                  <a:lnTo>
                    <a:pt x="806798" y="33649"/>
                  </a:lnTo>
                  <a:lnTo>
                    <a:pt x="793970" y="30235"/>
                  </a:lnTo>
                  <a:lnTo>
                    <a:pt x="780789" y="27576"/>
                  </a:lnTo>
                  <a:lnTo>
                    <a:pt x="767514" y="25774"/>
                  </a:lnTo>
                  <a:lnTo>
                    <a:pt x="754528" y="25007"/>
                  </a:lnTo>
                  <a:lnTo>
                    <a:pt x="742018" y="25267"/>
                  </a:lnTo>
                  <a:lnTo>
                    <a:pt x="729992" y="26406"/>
                  </a:lnTo>
                  <a:lnTo>
                    <a:pt x="718376" y="28232"/>
                  </a:lnTo>
                  <a:lnTo>
                    <a:pt x="707078" y="30569"/>
                  </a:lnTo>
                  <a:lnTo>
                    <a:pt x="696014" y="33272"/>
                  </a:lnTo>
                  <a:lnTo>
                    <a:pt x="685119" y="36231"/>
                  </a:lnTo>
                  <a:lnTo>
                    <a:pt x="674335" y="39363"/>
                  </a:lnTo>
                  <a:lnTo>
                    <a:pt x="663465" y="42448"/>
                  </a:lnTo>
                  <a:lnTo>
                    <a:pt x="652174" y="45140"/>
                  </a:lnTo>
                  <a:lnTo>
                    <a:pt x="640311" y="47279"/>
                  </a:lnTo>
                  <a:lnTo>
                    <a:pt x="627732" y="48714"/>
                  </a:lnTo>
                  <a:lnTo>
                    <a:pt x="614224" y="49227"/>
                  </a:lnTo>
                  <a:lnTo>
                    <a:pt x="599768" y="48794"/>
                  </a:lnTo>
                  <a:lnTo>
                    <a:pt x="584653" y="47537"/>
                  </a:lnTo>
                  <a:lnTo>
                    <a:pt x="569362" y="45630"/>
                  </a:lnTo>
                  <a:lnTo>
                    <a:pt x="554190" y="43239"/>
                  </a:lnTo>
                  <a:lnTo>
                    <a:pt x="539240" y="40500"/>
                  </a:lnTo>
                  <a:lnTo>
                    <a:pt x="524517" y="37517"/>
                  </a:lnTo>
                  <a:lnTo>
                    <a:pt x="509988" y="34373"/>
                  </a:lnTo>
                  <a:lnTo>
                    <a:pt x="495773" y="31450"/>
                  </a:lnTo>
                  <a:lnTo>
                    <a:pt x="482140" y="29399"/>
                  </a:lnTo>
                  <a:lnTo>
                    <a:pt x="469189" y="28505"/>
                  </a:lnTo>
                  <a:lnTo>
                    <a:pt x="456864" y="28719"/>
                  </a:lnTo>
                  <a:lnTo>
                    <a:pt x="445045" y="29851"/>
                  </a:lnTo>
                  <a:lnTo>
                    <a:pt x="433612" y="31687"/>
                  </a:lnTo>
                  <a:lnTo>
                    <a:pt x="422457" y="34035"/>
                  </a:lnTo>
                  <a:lnTo>
                    <a:pt x="411501" y="36749"/>
                  </a:lnTo>
                  <a:lnTo>
                    <a:pt x="400681" y="39718"/>
                  </a:lnTo>
                  <a:lnTo>
                    <a:pt x="389956" y="42861"/>
                  </a:lnTo>
                  <a:lnTo>
                    <a:pt x="379295" y="46124"/>
                  </a:lnTo>
                  <a:lnTo>
                    <a:pt x="368673" y="49463"/>
                  </a:lnTo>
                  <a:lnTo>
                    <a:pt x="357912" y="52689"/>
                  </a:lnTo>
                  <a:lnTo>
                    <a:pt x="346695" y="55476"/>
                  </a:lnTo>
                  <a:lnTo>
                    <a:pt x="334887" y="57673"/>
                  </a:lnTo>
                  <a:lnTo>
                    <a:pt x="322515" y="58978"/>
                  </a:lnTo>
                  <a:lnTo>
                    <a:pt x="309678" y="58872"/>
                  </a:lnTo>
                  <a:lnTo>
                    <a:pt x="296486" y="57209"/>
                  </a:lnTo>
                  <a:lnTo>
                    <a:pt x="283034" y="54312"/>
                  </a:lnTo>
                  <a:lnTo>
                    <a:pt x="269397" y="50766"/>
                  </a:lnTo>
                  <a:lnTo>
                    <a:pt x="255632" y="46978"/>
                  </a:lnTo>
                  <a:lnTo>
                    <a:pt x="241779" y="43150"/>
                  </a:lnTo>
                  <a:lnTo>
                    <a:pt x="227865" y="39361"/>
                  </a:lnTo>
                  <a:lnTo>
                    <a:pt x="213911" y="35641"/>
                  </a:lnTo>
                  <a:lnTo>
                    <a:pt x="199929" y="32314"/>
                  </a:lnTo>
                  <a:lnTo>
                    <a:pt x="185928" y="29985"/>
                  </a:lnTo>
                  <a:lnTo>
                    <a:pt x="171920" y="28904"/>
                  </a:lnTo>
                  <a:lnTo>
                    <a:pt x="158072" y="29162"/>
                  </a:lnTo>
                  <a:lnTo>
                    <a:pt x="144693" y="30855"/>
                  </a:lnTo>
                  <a:lnTo>
                    <a:pt x="131911" y="33880"/>
                  </a:lnTo>
                  <a:lnTo>
                    <a:pt x="119531" y="37842"/>
                  </a:lnTo>
                  <a:lnTo>
                    <a:pt x="107145" y="42178"/>
                  </a:lnTo>
                  <a:lnTo>
                    <a:pt x="94512" y="46531"/>
                  </a:lnTo>
                  <a:lnTo>
                    <a:pt x="81568" y="50756"/>
                  </a:lnTo>
                  <a:lnTo>
                    <a:pt x="68339" y="54819"/>
                  </a:lnTo>
                  <a:lnTo>
                    <a:pt x="54898" y="58736"/>
                  </a:lnTo>
                  <a:lnTo>
                    <a:pt x="41908" y="62577"/>
                  </a:lnTo>
                  <a:lnTo>
                    <a:pt x="29333" y="66938"/>
                  </a:lnTo>
                  <a:lnTo>
                    <a:pt x="16069" y="7332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21909" y="624096"/>
            <a:ext cx="5758444" cy="713024"/>
            <a:chOff x="1021909" y="624096"/>
            <a:chExt cx="5758444" cy="713024"/>
          </a:xfrm>
        </p:grpSpPr>
        <p:sp>
          <p:nvSpPr>
            <p:cNvPr id="11" name="Freeform 10"/>
            <p:cNvSpPr/>
            <p:nvPr/>
          </p:nvSpPr>
          <p:spPr>
            <a:xfrm>
              <a:off x="1021909" y="821222"/>
              <a:ext cx="412651" cy="348145"/>
            </a:xfrm>
            <a:custGeom>
              <a:avLst/>
              <a:gdLst/>
              <a:ahLst/>
              <a:cxnLst/>
              <a:rect l="0" t="0" r="0" b="0"/>
              <a:pathLst>
                <a:path w="412651" h="348145">
                  <a:moveTo>
                    <a:pt x="30940" y="31586"/>
                  </a:moveTo>
                  <a:lnTo>
                    <a:pt x="25140" y="37520"/>
                  </a:lnTo>
                  <a:lnTo>
                    <a:pt x="20215" y="43725"/>
                  </a:lnTo>
                  <a:lnTo>
                    <a:pt x="15717" y="50830"/>
                  </a:lnTo>
                  <a:lnTo>
                    <a:pt x="11669" y="59116"/>
                  </a:lnTo>
                  <a:lnTo>
                    <a:pt x="8304" y="69059"/>
                  </a:lnTo>
                  <a:lnTo>
                    <a:pt x="5696" y="80755"/>
                  </a:lnTo>
                  <a:lnTo>
                    <a:pt x="3769" y="93833"/>
                  </a:lnTo>
                  <a:lnTo>
                    <a:pt x="2390" y="107668"/>
                  </a:lnTo>
                  <a:lnTo>
                    <a:pt x="1424" y="121819"/>
                  </a:lnTo>
                  <a:lnTo>
                    <a:pt x="757" y="136064"/>
                  </a:lnTo>
                  <a:lnTo>
                    <a:pt x="300" y="150306"/>
                  </a:lnTo>
                  <a:lnTo>
                    <a:pt x="0" y="164513"/>
                  </a:lnTo>
                  <a:lnTo>
                    <a:pt x="136" y="178679"/>
                  </a:lnTo>
                  <a:lnTo>
                    <a:pt x="1292" y="192811"/>
                  </a:lnTo>
                  <a:lnTo>
                    <a:pt x="3699" y="206911"/>
                  </a:lnTo>
                  <a:lnTo>
                    <a:pt x="7114" y="220823"/>
                  </a:lnTo>
                  <a:lnTo>
                    <a:pt x="11016" y="234245"/>
                  </a:lnTo>
                  <a:lnTo>
                    <a:pt x="15051" y="247051"/>
                  </a:lnTo>
                  <a:lnTo>
                    <a:pt x="19216" y="259278"/>
                  </a:lnTo>
                  <a:lnTo>
                    <a:pt x="23764" y="271030"/>
                  </a:lnTo>
                  <a:lnTo>
                    <a:pt x="28826" y="282414"/>
                  </a:lnTo>
                  <a:lnTo>
                    <a:pt x="34547" y="293365"/>
                  </a:lnTo>
                  <a:lnTo>
                    <a:pt x="41152" y="303653"/>
                  </a:lnTo>
                  <a:lnTo>
                    <a:pt x="48675" y="313201"/>
                  </a:lnTo>
                  <a:lnTo>
                    <a:pt x="57000" y="321919"/>
                  </a:lnTo>
                  <a:lnTo>
                    <a:pt x="65959" y="329629"/>
                  </a:lnTo>
                  <a:lnTo>
                    <a:pt x="75391" y="336324"/>
                  </a:lnTo>
                  <a:lnTo>
                    <a:pt x="85165" y="341820"/>
                  </a:lnTo>
                  <a:lnTo>
                    <a:pt x="95178" y="345689"/>
                  </a:lnTo>
                  <a:lnTo>
                    <a:pt x="105352" y="347837"/>
                  </a:lnTo>
                  <a:lnTo>
                    <a:pt x="115472" y="348144"/>
                  </a:lnTo>
                  <a:lnTo>
                    <a:pt x="125193" y="346306"/>
                  </a:lnTo>
                  <a:lnTo>
                    <a:pt x="134352" y="342360"/>
                  </a:lnTo>
                  <a:lnTo>
                    <a:pt x="142638" y="336457"/>
                  </a:lnTo>
                  <a:lnTo>
                    <a:pt x="149526" y="328683"/>
                  </a:lnTo>
                  <a:lnTo>
                    <a:pt x="154865" y="319275"/>
                  </a:lnTo>
                  <a:lnTo>
                    <a:pt x="158975" y="308723"/>
                  </a:lnTo>
                  <a:lnTo>
                    <a:pt x="162440" y="297658"/>
                  </a:lnTo>
                  <a:lnTo>
                    <a:pt x="165662" y="286475"/>
                  </a:lnTo>
                  <a:lnTo>
                    <a:pt x="168677" y="275188"/>
                  </a:lnTo>
                  <a:lnTo>
                    <a:pt x="171256" y="263545"/>
                  </a:lnTo>
                  <a:lnTo>
                    <a:pt x="173316" y="251482"/>
                  </a:lnTo>
                  <a:lnTo>
                    <a:pt x="175738" y="241403"/>
                  </a:lnTo>
                  <a:lnTo>
                    <a:pt x="179335" y="236847"/>
                  </a:lnTo>
                  <a:lnTo>
                    <a:pt x="183524" y="237600"/>
                  </a:lnTo>
                  <a:lnTo>
                    <a:pt x="188205" y="242038"/>
                  </a:lnTo>
                  <a:lnTo>
                    <a:pt x="193394" y="248785"/>
                  </a:lnTo>
                  <a:lnTo>
                    <a:pt x="199050" y="256946"/>
                  </a:lnTo>
                  <a:lnTo>
                    <a:pt x="205087" y="265971"/>
                  </a:lnTo>
                  <a:lnTo>
                    <a:pt x="211415" y="275367"/>
                  </a:lnTo>
                  <a:lnTo>
                    <a:pt x="217955" y="284627"/>
                  </a:lnTo>
                  <a:lnTo>
                    <a:pt x="224650" y="293494"/>
                  </a:lnTo>
                  <a:lnTo>
                    <a:pt x="231619" y="301760"/>
                  </a:lnTo>
                  <a:lnTo>
                    <a:pt x="239135" y="309169"/>
                  </a:lnTo>
                  <a:lnTo>
                    <a:pt x="247310" y="315669"/>
                  </a:lnTo>
                  <a:lnTo>
                    <a:pt x="256259" y="321205"/>
                  </a:lnTo>
                  <a:lnTo>
                    <a:pt x="266177" y="325634"/>
                  </a:lnTo>
                  <a:lnTo>
                    <a:pt x="277065" y="328977"/>
                  </a:lnTo>
                  <a:lnTo>
                    <a:pt x="288462" y="331070"/>
                  </a:lnTo>
                  <a:lnTo>
                    <a:pt x="299572" y="331502"/>
                  </a:lnTo>
                  <a:lnTo>
                    <a:pt x="309965" y="330199"/>
                  </a:lnTo>
                  <a:lnTo>
                    <a:pt x="319569" y="327375"/>
                  </a:lnTo>
                  <a:lnTo>
                    <a:pt x="328479" y="323346"/>
                  </a:lnTo>
                  <a:lnTo>
                    <a:pt x="336843" y="318412"/>
                  </a:lnTo>
                  <a:lnTo>
                    <a:pt x="344799" y="312660"/>
                  </a:lnTo>
                  <a:lnTo>
                    <a:pt x="352464" y="305976"/>
                  </a:lnTo>
                  <a:lnTo>
                    <a:pt x="359919" y="298366"/>
                  </a:lnTo>
                  <a:lnTo>
                    <a:pt x="367063" y="289799"/>
                  </a:lnTo>
                  <a:lnTo>
                    <a:pt x="373636" y="280138"/>
                  </a:lnTo>
                  <a:lnTo>
                    <a:pt x="379537" y="269414"/>
                  </a:lnTo>
                  <a:lnTo>
                    <a:pt x="384821" y="257787"/>
                  </a:lnTo>
                  <a:lnTo>
                    <a:pt x="389605" y="245458"/>
                  </a:lnTo>
                  <a:lnTo>
                    <a:pt x="394008" y="232610"/>
                  </a:lnTo>
                  <a:lnTo>
                    <a:pt x="398136" y="219390"/>
                  </a:lnTo>
                  <a:lnTo>
                    <a:pt x="402069" y="205910"/>
                  </a:lnTo>
                  <a:lnTo>
                    <a:pt x="405857" y="192245"/>
                  </a:lnTo>
                  <a:lnTo>
                    <a:pt x="409215" y="178289"/>
                  </a:lnTo>
                  <a:lnTo>
                    <a:pt x="411559" y="163774"/>
                  </a:lnTo>
                  <a:lnTo>
                    <a:pt x="412650" y="148607"/>
                  </a:lnTo>
                  <a:lnTo>
                    <a:pt x="412567" y="133166"/>
                  </a:lnTo>
                  <a:lnTo>
                    <a:pt x="411523" y="118180"/>
                  </a:lnTo>
                  <a:lnTo>
                    <a:pt x="409747" y="104022"/>
                  </a:lnTo>
                  <a:lnTo>
                    <a:pt x="407437" y="90567"/>
                  </a:lnTo>
                  <a:lnTo>
                    <a:pt x="404750" y="77384"/>
                  </a:lnTo>
                  <a:lnTo>
                    <a:pt x="401803" y="64195"/>
                  </a:lnTo>
                  <a:lnTo>
                    <a:pt x="398833" y="51294"/>
                  </a:lnTo>
                  <a:lnTo>
                    <a:pt x="395904" y="38103"/>
                  </a:lnTo>
                  <a:lnTo>
                    <a:pt x="392761" y="22337"/>
                  </a:lnTo>
                  <a:lnTo>
                    <a:pt x="3889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05575" y="789637"/>
              <a:ext cx="200042" cy="336913"/>
            </a:xfrm>
            <a:custGeom>
              <a:avLst/>
              <a:gdLst/>
              <a:ahLst/>
              <a:cxnLst/>
              <a:rect l="0" t="0" r="0" b="0"/>
              <a:pathLst>
                <a:path w="200042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4" y="72344"/>
                  </a:lnTo>
                  <a:lnTo>
                    <a:pt x="177" y="85869"/>
                  </a:lnTo>
                  <a:lnTo>
                    <a:pt x="825" y="100082"/>
                  </a:lnTo>
                  <a:lnTo>
                    <a:pt x="2079" y="115046"/>
                  </a:lnTo>
                  <a:lnTo>
                    <a:pt x="3904" y="130518"/>
                  </a:lnTo>
                  <a:lnTo>
                    <a:pt x="6201" y="146056"/>
                  </a:lnTo>
                  <a:lnTo>
                    <a:pt x="8852" y="161397"/>
                  </a:lnTo>
                  <a:lnTo>
                    <a:pt x="11598" y="176461"/>
                  </a:lnTo>
                  <a:lnTo>
                    <a:pt x="14054" y="191263"/>
                  </a:lnTo>
                  <a:lnTo>
                    <a:pt x="16039" y="205849"/>
                  </a:lnTo>
                  <a:lnTo>
                    <a:pt x="17710" y="220272"/>
                  </a:lnTo>
                  <a:lnTo>
                    <a:pt x="19446" y="234576"/>
                  </a:lnTo>
                  <a:lnTo>
                    <a:pt x="21464" y="248796"/>
                  </a:lnTo>
                  <a:lnTo>
                    <a:pt x="23651" y="262958"/>
                  </a:lnTo>
                  <a:lnTo>
                    <a:pt x="25666" y="277080"/>
                  </a:lnTo>
                  <a:lnTo>
                    <a:pt x="27322" y="291087"/>
                  </a:lnTo>
                  <a:lnTo>
                    <a:pt x="28668" y="301927"/>
                  </a:lnTo>
                  <a:lnTo>
                    <a:pt x="29749" y="305404"/>
                  </a:lnTo>
                  <a:lnTo>
                    <a:pt x="30471" y="302132"/>
                  </a:lnTo>
                  <a:lnTo>
                    <a:pt x="30910" y="294033"/>
                  </a:lnTo>
                  <a:lnTo>
                    <a:pt x="31172" y="282872"/>
                  </a:lnTo>
                  <a:lnTo>
                    <a:pt x="31328" y="270063"/>
                  </a:lnTo>
                  <a:lnTo>
                    <a:pt x="31428" y="256473"/>
                  </a:lnTo>
                  <a:lnTo>
                    <a:pt x="31660" y="242709"/>
                  </a:lnTo>
                  <a:lnTo>
                    <a:pt x="32344" y="229289"/>
                  </a:lnTo>
                  <a:lnTo>
                    <a:pt x="33635" y="216450"/>
                  </a:lnTo>
                  <a:lnTo>
                    <a:pt x="35994" y="204686"/>
                  </a:lnTo>
                  <a:lnTo>
                    <a:pt x="40245" y="194832"/>
                  </a:lnTo>
                  <a:lnTo>
                    <a:pt x="46667" y="187170"/>
                  </a:lnTo>
                  <a:lnTo>
                    <a:pt x="55066" y="181667"/>
                  </a:lnTo>
                  <a:lnTo>
                    <a:pt x="65063" y="178248"/>
                  </a:lnTo>
                  <a:lnTo>
                    <a:pt x="76258" y="176654"/>
                  </a:lnTo>
                  <a:lnTo>
                    <a:pt x="87991" y="176682"/>
                  </a:lnTo>
                  <a:lnTo>
                    <a:pt x="99393" y="178278"/>
                  </a:lnTo>
                  <a:lnTo>
                    <a:pt x="110015" y="181272"/>
                  </a:lnTo>
                  <a:lnTo>
                    <a:pt x="119787" y="185397"/>
                  </a:lnTo>
                  <a:lnTo>
                    <a:pt x="128818" y="190382"/>
                  </a:lnTo>
                  <a:lnTo>
                    <a:pt x="137261" y="196001"/>
                  </a:lnTo>
                  <a:lnTo>
                    <a:pt x="145103" y="202401"/>
                  </a:lnTo>
                  <a:lnTo>
                    <a:pt x="152159" y="210061"/>
                  </a:lnTo>
                  <a:lnTo>
                    <a:pt x="158392" y="219142"/>
                  </a:lnTo>
                  <a:lnTo>
                    <a:pt x="163902" y="229514"/>
                  </a:lnTo>
                  <a:lnTo>
                    <a:pt x="168839" y="240925"/>
                  </a:lnTo>
                  <a:lnTo>
                    <a:pt x="173345" y="253117"/>
                  </a:lnTo>
                  <a:lnTo>
                    <a:pt x="177543" y="265710"/>
                  </a:lnTo>
                  <a:lnTo>
                    <a:pt x="181522" y="278229"/>
                  </a:lnTo>
                  <a:lnTo>
                    <a:pt x="185345" y="290409"/>
                  </a:lnTo>
                  <a:lnTo>
                    <a:pt x="188910" y="301743"/>
                  </a:lnTo>
                  <a:lnTo>
                    <a:pt x="192303" y="312503"/>
                  </a:lnTo>
                  <a:lnTo>
                    <a:pt x="195825" y="323631"/>
                  </a:lnTo>
                  <a:lnTo>
                    <a:pt x="20004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45233" y="954807"/>
              <a:ext cx="223597" cy="186203"/>
            </a:xfrm>
            <a:custGeom>
              <a:avLst/>
              <a:gdLst/>
              <a:ahLst/>
              <a:cxnLst/>
              <a:rect l="0" t="0" r="0" b="0"/>
              <a:pathLst>
                <a:path w="223597" h="186203">
                  <a:moveTo>
                    <a:pt x="139368" y="76985"/>
                  </a:moveTo>
                  <a:lnTo>
                    <a:pt x="139234" y="65384"/>
                  </a:lnTo>
                  <a:lnTo>
                    <a:pt x="137953" y="55536"/>
                  </a:lnTo>
                  <a:lnTo>
                    <a:pt x="135360" y="46530"/>
                  </a:lnTo>
                  <a:lnTo>
                    <a:pt x="131641" y="38089"/>
                  </a:lnTo>
                  <a:lnTo>
                    <a:pt x="127008" y="30062"/>
                  </a:lnTo>
                  <a:lnTo>
                    <a:pt x="121666" y="22348"/>
                  </a:lnTo>
                  <a:lnTo>
                    <a:pt x="115473" y="15189"/>
                  </a:lnTo>
                  <a:lnTo>
                    <a:pt x="107962" y="9135"/>
                  </a:lnTo>
                  <a:lnTo>
                    <a:pt x="98989" y="4406"/>
                  </a:lnTo>
                  <a:lnTo>
                    <a:pt x="88863" y="1231"/>
                  </a:lnTo>
                  <a:lnTo>
                    <a:pt x="78150" y="0"/>
                  </a:lnTo>
                  <a:lnTo>
                    <a:pt x="67249" y="735"/>
                  </a:lnTo>
                  <a:lnTo>
                    <a:pt x="56678" y="3330"/>
                  </a:lnTo>
                  <a:lnTo>
                    <a:pt x="47119" y="7731"/>
                  </a:lnTo>
                  <a:lnTo>
                    <a:pt x="38844" y="13724"/>
                  </a:lnTo>
                  <a:lnTo>
                    <a:pt x="31782" y="21000"/>
                  </a:lnTo>
                  <a:lnTo>
                    <a:pt x="25715" y="29246"/>
                  </a:lnTo>
                  <a:lnTo>
                    <a:pt x="20407" y="38195"/>
                  </a:lnTo>
                  <a:lnTo>
                    <a:pt x="15651" y="47643"/>
                  </a:lnTo>
                  <a:lnTo>
                    <a:pt x="11289" y="57437"/>
                  </a:lnTo>
                  <a:lnTo>
                    <a:pt x="7209" y="67474"/>
                  </a:lnTo>
                  <a:lnTo>
                    <a:pt x="3653" y="77841"/>
                  </a:lnTo>
                  <a:lnTo>
                    <a:pt x="1175" y="88793"/>
                  </a:lnTo>
                  <a:lnTo>
                    <a:pt x="0" y="100420"/>
                  </a:lnTo>
                  <a:lnTo>
                    <a:pt x="195" y="112501"/>
                  </a:lnTo>
                  <a:lnTo>
                    <a:pt x="1847" y="124610"/>
                  </a:lnTo>
                  <a:lnTo>
                    <a:pt x="4854" y="136492"/>
                  </a:lnTo>
                  <a:lnTo>
                    <a:pt x="9144" y="147910"/>
                  </a:lnTo>
                  <a:lnTo>
                    <a:pt x="14764" y="158578"/>
                  </a:lnTo>
                  <a:lnTo>
                    <a:pt x="21612" y="168400"/>
                  </a:lnTo>
                  <a:lnTo>
                    <a:pt x="29310" y="176807"/>
                  </a:lnTo>
                  <a:lnTo>
                    <a:pt x="37314" y="182720"/>
                  </a:lnTo>
                  <a:lnTo>
                    <a:pt x="45287" y="185766"/>
                  </a:lnTo>
                  <a:lnTo>
                    <a:pt x="53096" y="186202"/>
                  </a:lnTo>
                  <a:lnTo>
                    <a:pt x="60720" y="184525"/>
                  </a:lnTo>
                  <a:lnTo>
                    <a:pt x="68181" y="181249"/>
                  </a:lnTo>
                  <a:lnTo>
                    <a:pt x="75514" y="176647"/>
                  </a:lnTo>
                  <a:lnTo>
                    <a:pt x="82751" y="170751"/>
                  </a:lnTo>
                  <a:lnTo>
                    <a:pt x="89916" y="163682"/>
                  </a:lnTo>
                  <a:lnTo>
                    <a:pt x="96865" y="155651"/>
                  </a:lnTo>
                  <a:lnTo>
                    <a:pt x="103305" y="146883"/>
                  </a:lnTo>
                  <a:lnTo>
                    <a:pt x="109117" y="137571"/>
                  </a:lnTo>
                  <a:lnTo>
                    <a:pt x="114342" y="127707"/>
                  </a:lnTo>
                  <a:lnTo>
                    <a:pt x="119086" y="117100"/>
                  </a:lnTo>
                  <a:lnTo>
                    <a:pt x="123477" y="105736"/>
                  </a:lnTo>
                  <a:lnTo>
                    <a:pt x="128116" y="94907"/>
                  </a:lnTo>
                  <a:lnTo>
                    <a:pt x="133668" y="88173"/>
                  </a:lnTo>
                  <a:lnTo>
                    <a:pt x="139443" y="87375"/>
                  </a:lnTo>
                  <a:lnTo>
                    <a:pt x="144519" y="90676"/>
                  </a:lnTo>
                  <a:lnTo>
                    <a:pt x="149091" y="96527"/>
                  </a:lnTo>
                  <a:lnTo>
                    <a:pt x="153721" y="103998"/>
                  </a:lnTo>
                  <a:lnTo>
                    <a:pt x="158732" y="112507"/>
                  </a:lnTo>
                  <a:lnTo>
                    <a:pt x="164366" y="121362"/>
                  </a:lnTo>
                  <a:lnTo>
                    <a:pt x="170886" y="129715"/>
                  </a:lnTo>
                  <a:lnTo>
                    <a:pt x="178329" y="137150"/>
                  </a:lnTo>
                  <a:lnTo>
                    <a:pt x="186316" y="143487"/>
                  </a:lnTo>
                  <a:lnTo>
                    <a:pt x="195036" y="149208"/>
                  </a:lnTo>
                  <a:lnTo>
                    <a:pt x="206373" y="154811"/>
                  </a:lnTo>
                  <a:lnTo>
                    <a:pt x="223596" y="161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32000" y="663295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9"/>
                  </a:lnTo>
                  <a:lnTo>
                    <a:pt x="0" y="101543"/>
                  </a:lnTo>
                  <a:lnTo>
                    <a:pt x="0" y="121160"/>
                  </a:lnTo>
                  <a:lnTo>
                    <a:pt x="4" y="142020"/>
                  </a:lnTo>
                  <a:lnTo>
                    <a:pt x="177" y="163907"/>
                  </a:lnTo>
                  <a:lnTo>
                    <a:pt x="825" y="186583"/>
                  </a:lnTo>
                  <a:lnTo>
                    <a:pt x="2074" y="209832"/>
                  </a:lnTo>
                  <a:lnTo>
                    <a:pt x="3727" y="233325"/>
                  </a:lnTo>
                  <a:lnTo>
                    <a:pt x="5375" y="256630"/>
                  </a:lnTo>
                  <a:lnTo>
                    <a:pt x="6782" y="279515"/>
                  </a:lnTo>
                  <a:lnTo>
                    <a:pt x="8048" y="301458"/>
                  </a:lnTo>
                  <a:lnTo>
                    <a:pt x="9504" y="321595"/>
                  </a:lnTo>
                  <a:lnTo>
                    <a:pt x="11331" y="339624"/>
                  </a:lnTo>
                  <a:lnTo>
                    <a:pt x="13388" y="355884"/>
                  </a:lnTo>
                  <a:lnTo>
                    <a:pt x="15316" y="371049"/>
                  </a:lnTo>
                  <a:lnTo>
                    <a:pt x="16910" y="385624"/>
                  </a:lnTo>
                  <a:lnTo>
                    <a:pt x="18135" y="399875"/>
                  </a:lnTo>
                  <a:lnTo>
                    <a:pt x="19165" y="415618"/>
                  </a:lnTo>
                  <a:lnTo>
                    <a:pt x="20087" y="437598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53015" y="842279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301253" y="67"/>
                  </a:lnTo>
                  <a:lnTo>
                    <a:pt x="287982" y="708"/>
                  </a:lnTo>
                  <a:lnTo>
                    <a:pt x="274776" y="2004"/>
                  </a:lnTo>
                  <a:lnTo>
                    <a:pt x="261262" y="3864"/>
                  </a:lnTo>
                  <a:lnTo>
                    <a:pt x="247105" y="6180"/>
                  </a:lnTo>
                  <a:lnTo>
                    <a:pt x="232203" y="8851"/>
                  </a:lnTo>
                  <a:lnTo>
                    <a:pt x="216784" y="11948"/>
                  </a:lnTo>
                  <a:lnTo>
                    <a:pt x="201286" y="15703"/>
                  </a:lnTo>
                  <a:lnTo>
                    <a:pt x="185970" y="20187"/>
                  </a:lnTo>
                  <a:lnTo>
                    <a:pt x="170755" y="25164"/>
                  </a:lnTo>
                  <a:lnTo>
                    <a:pt x="155320" y="30197"/>
                  </a:lnTo>
                  <a:lnTo>
                    <a:pt x="139491" y="35025"/>
                  </a:lnTo>
                  <a:lnTo>
                    <a:pt x="123250" y="39571"/>
                  </a:lnTo>
                  <a:lnTo>
                    <a:pt x="106654" y="43850"/>
                  </a:lnTo>
                  <a:lnTo>
                    <a:pt x="89794" y="47908"/>
                  </a:lnTo>
                  <a:lnTo>
                    <a:pt x="73117" y="51645"/>
                  </a:lnTo>
                  <a:lnTo>
                    <a:pt x="55564" y="55181"/>
                  </a:lnTo>
                  <a:lnTo>
                    <a:pt x="33359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50609" y="958093"/>
              <a:ext cx="18345" cy="189514"/>
            </a:xfrm>
            <a:custGeom>
              <a:avLst/>
              <a:gdLst/>
              <a:ahLst/>
              <a:cxnLst/>
              <a:rect l="0" t="0" r="0" b="0"/>
              <a:pathLst>
                <a:path w="18345" h="189514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6" y="70260"/>
                  </a:lnTo>
                  <a:lnTo>
                    <a:pt x="2067" y="81787"/>
                  </a:lnTo>
                  <a:lnTo>
                    <a:pt x="4079" y="93055"/>
                  </a:lnTo>
                  <a:lnTo>
                    <a:pt x="6538" y="104119"/>
                  </a:lnTo>
                  <a:lnTo>
                    <a:pt x="9152" y="115193"/>
                  </a:lnTo>
                  <a:lnTo>
                    <a:pt x="11520" y="126627"/>
                  </a:lnTo>
                  <a:lnTo>
                    <a:pt x="13442" y="138566"/>
                  </a:lnTo>
                  <a:lnTo>
                    <a:pt x="14903" y="150394"/>
                  </a:lnTo>
                  <a:lnTo>
                    <a:pt x="16124" y="161989"/>
                  </a:lnTo>
                  <a:lnTo>
                    <a:pt x="17210" y="174373"/>
                  </a:lnTo>
                  <a:lnTo>
                    <a:pt x="1834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37367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61347" y="879785"/>
              <a:ext cx="203120" cy="257293"/>
            </a:xfrm>
            <a:custGeom>
              <a:avLst/>
              <a:gdLst/>
              <a:ahLst/>
              <a:cxnLst/>
              <a:rect l="0" t="0" r="0" b="0"/>
              <a:pathLst>
                <a:path w="203120" h="257293">
                  <a:moveTo>
                    <a:pt x="128704" y="4608"/>
                  </a:moveTo>
                  <a:lnTo>
                    <a:pt x="119769" y="1809"/>
                  </a:lnTo>
                  <a:lnTo>
                    <a:pt x="110142" y="307"/>
                  </a:lnTo>
                  <a:lnTo>
                    <a:pt x="98859" y="0"/>
                  </a:lnTo>
                  <a:lnTo>
                    <a:pt x="86365" y="680"/>
                  </a:lnTo>
                  <a:lnTo>
                    <a:pt x="73533" y="2147"/>
                  </a:lnTo>
                  <a:lnTo>
                    <a:pt x="60919" y="4225"/>
                  </a:lnTo>
                  <a:lnTo>
                    <a:pt x="48882" y="7080"/>
                  </a:lnTo>
                  <a:lnTo>
                    <a:pt x="37735" y="11200"/>
                  </a:lnTo>
                  <a:lnTo>
                    <a:pt x="27552" y="16753"/>
                  </a:lnTo>
                  <a:lnTo>
                    <a:pt x="18548" y="23770"/>
                  </a:lnTo>
                  <a:lnTo>
                    <a:pt x="11164" y="32308"/>
                  </a:lnTo>
                  <a:lnTo>
                    <a:pt x="5499" y="42230"/>
                  </a:lnTo>
                  <a:lnTo>
                    <a:pt x="1676" y="52960"/>
                  </a:lnTo>
                  <a:lnTo>
                    <a:pt x="0" y="63614"/>
                  </a:lnTo>
                  <a:lnTo>
                    <a:pt x="433" y="73693"/>
                  </a:lnTo>
                  <a:lnTo>
                    <a:pt x="2824" y="82915"/>
                  </a:lnTo>
                  <a:lnTo>
                    <a:pt x="7087" y="91036"/>
                  </a:lnTo>
                  <a:lnTo>
                    <a:pt x="12988" y="98043"/>
                  </a:lnTo>
                  <a:lnTo>
                    <a:pt x="20202" y="103766"/>
                  </a:lnTo>
                  <a:lnTo>
                    <a:pt x="28406" y="107795"/>
                  </a:lnTo>
                  <a:lnTo>
                    <a:pt x="37332" y="110068"/>
                  </a:lnTo>
                  <a:lnTo>
                    <a:pt x="46934" y="110970"/>
                  </a:lnTo>
                  <a:lnTo>
                    <a:pt x="57364" y="111129"/>
                  </a:lnTo>
                  <a:lnTo>
                    <a:pt x="68637" y="110986"/>
                  </a:lnTo>
                  <a:lnTo>
                    <a:pt x="80478" y="110929"/>
                  </a:lnTo>
                  <a:lnTo>
                    <a:pt x="92427" y="111357"/>
                  </a:lnTo>
                  <a:lnTo>
                    <a:pt x="104205" y="112430"/>
                  </a:lnTo>
                  <a:lnTo>
                    <a:pt x="115724" y="114119"/>
                  </a:lnTo>
                  <a:lnTo>
                    <a:pt x="126992" y="116316"/>
                  </a:lnTo>
                  <a:lnTo>
                    <a:pt x="138048" y="118907"/>
                  </a:lnTo>
                  <a:lnTo>
                    <a:pt x="148778" y="121949"/>
                  </a:lnTo>
                  <a:lnTo>
                    <a:pt x="158918" y="125669"/>
                  </a:lnTo>
                  <a:lnTo>
                    <a:pt x="168366" y="130142"/>
                  </a:lnTo>
                  <a:lnTo>
                    <a:pt x="177017" y="135621"/>
                  </a:lnTo>
                  <a:lnTo>
                    <a:pt x="184682" y="142588"/>
                  </a:lnTo>
                  <a:lnTo>
                    <a:pt x="191347" y="151164"/>
                  </a:lnTo>
                  <a:lnTo>
                    <a:pt x="196823" y="161009"/>
                  </a:lnTo>
                  <a:lnTo>
                    <a:pt x="200678" y="171527"/>
                  </a:lnTo>
                  <a:lnTo>
                    <a:pt x="202818" y="182293"/>
                  </a:lnTo>
                  <a:lnTo>
                    <a:pt x="203119" y="192773"/>
                  </a:lnTo>
                  <a:lnTo>
                    <a:pt x="201277" y="202270"/>
                  </a:lnTo>
                  <a:lnTo>
                    <a:pt x="197323" y="210497"/>
                  </a:lnTo>
                  <a:lnTo>
                    <a:pt x="191246" y="217359"/>
                  </a:lnTo>
                  <a:lnTo>
                    <a:pt x="182822" y="222759"/>
                  </a:lnTo>
                  <a:lnTo>
                    <a:pt x="172161" y="226805"/>
                  </a:lnTo>
                  <a:lnTo>
                    <a:pt x="159783" y="229899"/>
                  </a:lnTo>
                  <a:lnTo>
                    <a:pt x="146420" y="232608"/>
                  </a:lnTo>
                  <a:lnTo>
                    <a:pt x="132581" y="235291"/>
                  </a:lnTo>
                  <a:lnTo>
                    <a:pt x="118376" y="238097"/>
                  </a:lnTo>
                  <a:lnTo>
                    <a:pt x="103629" y="241061"/>
                  </a:lnTo>
                  <a:lnTo>
                    <a:pt x="88277" y="244165"/>
                  </a:lnTo>
                  <a:lnTo>
                    <a:pt x="72752" y="247226"/>
                  </a:lnTo>
                  <a:lnTo>
                    <a:pt x="56164" y="250219"/>
                  </a:lnTo>
                  <a:lnTo>
                    <a:pt x="34819" y="253406"/>
                  </a:lnTo>
                  <a:lnTo>
                    <a:pt x="2362" y="257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00663" y="894922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0" y="0"/>
                  </a:moveTo>
                  <a:lnTo>
                    <a:pt x="3000" y="14468"/>
                  </a:lnTo>
                  <a:lnTo>
                    <a:pt x="6423" y="26458"/>
                  </a:lnTo>
                  <a:lnTo>
                    <a:pt x="10619" y="37066"/>
                  </a:lnTo>
                  <a:lnTo>
                    <a:pt x="15519" y="46689"/>
                  </a:lnTo>
                  <a:lnTo>
                    <a:pt x="21001" y="55564"/>
                  </a:lnTo>
                  <a:lnTo>
                    <a:pt x="26931" y="63885"/>
                  </a:lnTo>
                  <a:lnTo>
                    <a:pt x="33193" y="71804"/>
                  </a:lnTo>
                  <a:lnTo>
                    <a:pt x="39691" y="79439"/>
                  </a:lnTo>
                  <a:lnTo>
                    <a:pt x="46355" y="86877"/>
                  </a:lnTo>
                  <a:lnTo>
                    <a:pt x="53134" y="94179"/>
                  </a:lnTo>
                  <a:lnTo>
                    <a:pt x="59991" y="101388"/>
                  </a:lnTo>
                  <a:lnTo>
                    <a:pt x="66892" y="108535"/>
                  </a:lnTo>
                  <a:lnTo>
                    <a:pt x="73516" y="115723"/>
                  </a:lnTo>
                  <a:lnTo>
                    <a:pt x="79909" y="124042"/>
                  </a:lnTo>
                  <a:lnTo>
                    <a:pt x="86632" y="136462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42777" y="873865"/>
              <a:ext cx="157928" cy="463255"/>
            </a:xfrm>
            <a:custGeom>
              <a:avLst/>
              <a:gdLst/>
              <a:ahLst/>
              <a:cxnLst/>
              <a:rect l="0" t="0" r="0" b="0"/>
              <a:pathLst>
                <a:path w="157928" h="463255">
                  <a:moveTo>
                    <a:pt x="157927" y="0"/>
                  </a:moveTo>
                  <a:lnTo>
                    <a:pt x="152127" y="8868"/>
                  </a:lnTo>
                  <a:lnTo>
                    <a:pt x="147203" y="17855"/>
                  </a:lnTo>
                  <a:lnTo>
                    <a:pt x="142700" y="27846"/>
                  </a:lnTo>
                  <a:lnTo>
                    <a:pt x="138479" y="38654"/>
                  </a:lnTo>
                  <a:lnTo>
                    <a:pt x="134466" y="49817"/>
                  </a:lnTo>
                  <a:lnTo>
                    <a:pt x="130600" y="61031"/>
                  </a:lnTo>
                  <a:lnTo>
                    <a:pt x="126675" y="72489"/>
                  </a:lnTo>
                  <a:lnTo>
                    <a:pt x="122350" y="84770"/>
                  </a:lnTo>
                  <a:lnTo>
                    <a:pt x="117479" y="98133"/>
                  </a:lnTo>
                  <a:lnTo>
                    <a:pt x="112241" y="112208"/>
                  </a:lnTo>
                  <a:lnTo>
                    <a:pt x="107033" y="126202"/>
                  </a:lnTo>
                  <a:lnTo>
                    <a:pt x="102086" y="139653"/>
                  </a:lnTo>
                  <a:lnTo>
                    <a:pt x="97461" y="152447"/>
                  </a:lnTo>
                  <a:lnTo>
                    <a:pt x="93128" y="164645"/>
                  </a:lnTo>
                  <a:lnTo>
                    <a:pt x="89025" y="176380"/>
                  </a:lnTo>
                  <a:lnTo>
                    <a:pt x="84931" y="188262"/>
                  </a:lnTo>
                  <a:lnTo>
                    <a:pt x="80489" y="201311"/>
                  </a:lnTo>
                  <a:lnTo>
                    <a:pt x="75537" y="215979"/>
                  </a:lnTo>
                  <a:lnTo>
                    <a:pt x="70242" y="231732"/>
                  </a:lnTo>
                  <a:lnTo>
                    <a:pt x="64996" y="247385"/>
                  </a:lnTo>
                  <a:lnTo>
                    <a:pt x="60024" y="262253"/>
                  </a:lnTo>
                  <a:lnTo>
                    <a:pt x="55381" y="276487"/>
                  </a:lnTo>
                  <a:lnTo>
                    <a:pt x="51037" y="290790"/>
                  </a:lnTo>
                  <a:lnTo>
                    <a:pt x="46927" y="305591"/>
                  </a:lnTo>
                  <a:lnTo>
                    <a:pt x="42827" y="320837"/>
                  </a:lnTo>
                  <a:lnTo>
                    <a:pt x="38382" y="336165"/>
                  </a:lnTo>
                  <a:lnTo>
                    <a:pt x="33428" y="351337"/>
                  </a:lnTo>
                  <a:lnTo>
                    <a:pt x="28132" y="366273"/>
                  </a:lnTo>
                  <a:lnTo>
                    <a:pt x="22884" y="380982"/>
                  </a:lnTo>
                  <a:lnTo>
                    <a:pt x="17916" y="395489"/>
                  </a:lnTo>
                  <a:lnTo>
                    <a:pt x="13431" y="409427"/>
                  </a:lnTo>
                  <a:lnTo>
                    <a:pt x="9246" y="423500"/>
                  </a:lnTo>
                  <a:lnTo>
                    <a:pt x="4998" y="44006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30901" y="894922"/>
              <a:ext cx="171209" cy="202152"/>
            </a:xfrm>
            <a:custGeom>
              <a:avLst/>
              <a:gdLst/>
              <a:ahLst/>
              <a:cxnLst/>
              <a:rect l="0" t="0" r="0" b="0"/>
              <a:pathLst>
                <a:path w="171209" h="202152">
                  <a:moveTo>
                    <a:pt x="106674" y="10528"/>
                  </a:moveTo>
                  <a:lnTo>
                    <a:pt x="97873" y="7796"/>
                  </a:lnTo>
                  <a:lnTo>
                    <a:pt x="89526" y="6934"/>
                  </a:lnTo>
                  <a:lnTo>
                    <a:pt x="80832" y="7924"/>
                  </a:lnTo>
                  <a:lnTo>
                    <a:pt x="71884" y="10463"/>
                  </a:lnTo>
                  <a:lnTo>
                    <a:pt x="63037" y="14247"/>
                  </a:lnTo>
                  <a:lnTo>
                    <a:pt x="54498" y="18983"/>
                  </a:lnTo>
                  <a:lnTo>
                    <a:pt x="46310" y="24416"/>
                  </a:lnTo>
                  <a:lnTo>
                    <a:pt x="38432" y="30346"/>
                  </a:lnTo>
                  <a:lnTo>
                    <a:pt x="30807" y="36632"/>
                  </a:lnTo>
                  <a:lnTo>
                    <a:pt x="23533" y="43495"/>
                  </a:lnTo>
                  <a:lnTo>
                    <a:pt x="16869" y="51472"/>
                  </a:lnTo>
                  <a:lnTo>
                    <a:pt x="10911" y="60765"/>
                  </a:lnTo>
                  <a:lnTo>
                    <a:pt x="5927" y="71110"/>
                  </a:lnTo>
                  <a:lnTo>
                    <a:pt x="2409" y="81972"/>
                  </a:lnTo>
                  <a:lnTo>
                    <a:pt x="491" y="92981"/>
                  </a:lnTo>
                  <a:lnTo>
                    <a:pt x="0" y="103966"/>
                  </a:lnTo>
                  <a:lnTo>
                    <a:pt x="651" y="114867"/>
                  </a:lnTo>
                  <a:lnTo>
                    <a:pt x="2164" y="125673"/>
                  </a:lnTo>
                  <a:lnTo>
                    <a:pt x="4465" y="136234"/>
                  </a:lnTo>
                  <a:lnTo>
                    <a:pt x="7679" y="146259"/>
                  </a:lnTo>
                  <a:lnTo>
                    <a:pt x="11805" y="155630"/>
                  </a:lnTo>
                  <a:lnTo>
                    <a:pt x="16880" y="164230"/>
                  </a:lnTo>
                  <a:lnTo>
                    <a:pt x="23044" y="171860"/>
                  </a:lnTo>
                  <a:lnTo>
                    <a:pt x="30267" y="178512"/>
                  </a:lnTo>
                  <a:lnTo>
                    <a:pt x="38389" y="184318"/>
                  </a:lnTo>
                  <a:lnTo>
                    <a:pt x="47213" y="189460"/>
                  </a:lnTo>
                  <a:lnTo>
                    <a:pt x="56554" y="194099"/>
                  </a:lnTo>
                  <a:lnTo>
                    <a:pt x="66265" y="198046"/>
                  </a:lnTo>
                  <a:lnTo>
                    <a:pt x="76237" y="200794"/>
                  </a:lnTo>
                  <a:lnTo>
                    <a:pt x="86384" y="202151"/>
                  </a:lnTo>
                  <a:lnTo>
                    <a:pt x="96485" y="201908"/>
                  </a:lnTo>
                  <a:lnTo>
                    <a:pt x="106194" y="199692"/>
                  </a:lnTo>
                  <a:lnTo>
                    <a:pt x="115355" y="195494"/>
                  </a:lnTo>
                  <a:lnTo>
                    <a:pt x="123981" y="189590"/>
                  </a:lnTo>
                  <a:lnTo>
                    <a:pt x="132162" y="182347"/>
                  </a:lnTo>
                  <a:lnTo>
                    <a:pt x="139995" y="174109"/>
                  </a:lnTo>
                  <a:lnTo>
                    <a:pt x="147409" y="165158"/>
                  </a:lnTo>
                  <a:lnTo>
                    <a:pt x="154170" y="155705"/>
                  </a:lnTo>
                  <a:lnTo>
                    <a:pt x="160192" y="145905"/>
                  </a:lnTo>
                  <a:lnTo>
                    <a:pt x="165219" y="135869"/>
                  </a:lnTo>
                  <a:lnTo>
                    <a:pt x="168766" y="125672"/>
                  </a:lnTo>
                  <a:lnTo>
                    <a:pt x="170703" y="115361"/>
                  </a:lnTo>
                  <a:lnTo>
                    <a:pt x="171208" y="104808"/>
                  </a:lnTo>
                  <a:lnTo>
                    <a:pt x="170565" y="93731"/>
                  </a:lnTo>
                  <a:lnTo>
                    <a:pt x="169058" y="82024"/>
                  </a:lnTo>
                  <a:lnTo>
                    <a:pt x="166761" y="70060"/>
                  </a:lnTo>
                  <a:lnTo>
                    <a:pt x="163549" y="58562"/>
                  </a:lnTo>
                  <a:lnTo>
                    <a:pt x="159429" y="47908"/>
                  </a:lnTo>
                  <a:lnTo>
                    <a:pt x="154450" y="38239"/>
                  </a:lnTo>
                  <a:lnTo>
                    <a:pt x="147935" y="28572"/>
                  </a:lnTo>
                  <a:lnTo>
                    <a:pt x="137077" y="16945"/>
                  </a:lnTo>
                  <a:lnTo>
                    <a:pt x="1172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56102" y="905450"/>
              <a:ext cx="136771" cy="189167"/>
            </a:xfrm>
            <a:custGeom>
              <a:avLst/>
              <a:gdLst/>
              <a:ahLst/>
              <a:cxnLst/>
              <a:rect l="0" t="0" r="0" b="0"/>
              <a:pathLst>
                <a:path w="136771" h="189167">
                  <a:moveTo>
                    <a:pt x="7815" y="31586"/>
                  </a:moveTo>
                  <a:lnTo>
                    <a:pt x="4948" y="40521"/>
                  </a:lnTo>
                  <a:lnTo>
                    <a:pt x="2806" y="50148"/>
                  </a:lnTo>
                  <a:lnTo>
                    <a:pt x="1208" y="61435"/>
                  </a:lnTo>
                  <a:lnTo>
                    <a:pt x="200" y="74103"/>
                  </a:lnTo>
                  <a:lnTo>
                    <a:pt x="0" y="87583"/>
                  </a:lnTo>
                  <a:lnTo>
                    <a:pt x="655" y="101450"/>
                  </a:lnTo>
                  <a:lnTo>
                    <a:pt x="2066" y="115313"/>
                  </a:lnTo>
                  <a:lnTo>
                    <a:pt x="4079" y="128756"/>
                  </a:lnTo>
                  <a:lnTo>
                    <a:pt x="6551" y="141595"/>
                  </a:lnTo>
                  <a:lnTo>
                    <a:pt x="9683" y="153517"/>
                  </a:lnTo>
                  <a:lnTo>
                    <a:pt x="13997" y="164006"/>
                  </a:lnTo>
                  <a:lnTo>
                    <a:pt x="19683" y="172905"/>
                  </a:lnTo>
                  <a:lnTo>
                    <a:pt x="26790" y="180051"/>
                  </a:lnTo>
                  <a:lnTo>
                    <a:pt x="35389" y="185111"/>
                  </a:lnTo>
                  <a:lnTo>
                    <a:pt x="45353" y="188104"/>
                  </a:lnTo>
                  <a:lnTo>
                    <a:pt x="56110" y="189166"/>
                  </a:lnTo>
                  <a:lnTo>
                    <a:pt x="66782" y="188374"/>
                  </a:lnTo>
                  <a:lnTo>
                    <a:pt x="76874" y="185953"/>
                  </a:lnTo>
                  <a:lnTo>
                    <a:pt x="86104" y="182059"/>
                  </a:lnTo>
                  <a:lnTo>
                    <a:pt x="94232" y="176705"/>
                  </a:lnTo>
                  <a:lnTo>
                    <a:pt x="101251" y="170032"/>
                  </a:lnTo>
                  <a:lnTo>
                    <a:pt x="107322" y="162281"/>
                  </a:lnTo>
                  <a:lnTo>
                    <a:pt x="112649" y="153709"/>
                  </a:lnTo>
                  <a:lnTo>
                    <a:pt x="117425" y="144537"/>
                  </a:lnTo>
                  <a:lnTo>
                    <a:pt x="121806" y="134938"/>
                  </a:lnTo>
                  <a:lnTo>
                    <a:pt x="125910" y="125041"/>
                  </a:lnTo>
                  <a:lnTo>
                    <a:pt x="129814" y="114941"/>
                  </a:lnTo>
                  <a:lnTo>
                    <a:pt x="133249" y="104700"/>
                  </a:lnTo>
                  <a:lnTo>
                    <a:pt x="135645" y="94365"/>
                  </a:lnTo>
                  <a:lnTo>
                    <a:pt x="136770" y="83966"/>
                  </a:lnTo>
                  <a:lnTo>
                    <a:pt x="136711" y="73525"/>
                  </a:lnTo>
                  <a:lnTo>
                    <a:pt x="135682" y="63055"/>
                  </a:lnTo>
                  <a:lnTo>
                    <a:pt x="133921" y="52574"/>
                  </a:lnTo>
                  <a:lnTo>
                    <a:pt x="131781" y="42352"/>
                  </a:lnTo>
                  <a:lnTo>
                    <a:pt x="129516" y="31796"/>
                  </a:lnTo>
                  <a:lnTo>
                    <a:pt x="126930" y="18861"/>
                  </a:lnTo>
                  <a:lnTo>
                    <a:pt x="1236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74487" y="831751"/>
              <a:ext cx="147400" cy="262114"/>
            </a:xfrm>
            <a:custGeom>
              <a:avLst/>
              <a:gdLst/>
              <a:ahLst/>
              <a:cxnLst/>
              <a:rect l="0" t="0" r="0" b="0"/>
              <a:pathLst>
                <a:path w="147400" h="262114">
                  <a:moveTo>
                    <a:pt x="0" y="157927"/>
                  </a:moveTo>
                  <a:lnTo>
                    <a:pt x="5800" y="166796"/>
                  </a:lnTo>
                  <a:lnTo>
                    <a:pt x="10724" y="175783"/>
                  </a:lnTo>
                  <a:lnTo>
                    <a:pt x="15227" y="185773"/>
                  </a:lnTo>
                  <a:lnTo>
                    <a:pt x="19447" y="196581"/>
                  </a:lnTo>
                  <a:lnTo>
                    <a:pt x="23461" y="207744"/>
                  </a:lnTo>
                  <a:lnTo>
                    <a:pt x="27323" y="218949"/>
                  </a:lnTo>
                  <a:lnTo>
                    <a:pt x="31075" y="230062"/>
                  </a:lnTo>
                  <a:lnTo>
                    <a:pt x="34751" y="241046"/>
                  </a:lnTo>
                  <a:lnTo>
                    <a:pt x="38344" y="251839"/>
                  </a:lnTo>
                  <a:lnTo>
                    <a:pt x="40851" y="259893"/>
                  </a:lnTo>
                  <a:lnTo>
                    <a:pt x="40935" y="262113"/>
                  </a:lnTo>
                  <a:lnTo>
                    <a:pt x="38865" y="259665"/>
                  </a:lnTo>
                  <a:lnTo>
                    <a:pt x="35389" y="254202"/>
                  </a:lnTo>
                  <a:lnTo>
                    <a:pt x="31293" y="246868"/>
                  </a:lnTo>
                  <a:lnTo>
                    <a:pt x="27058" y="238374"/>
                  </a:lnTo>
                  <a:lnTo>
                    <a:pt x="22891" y="229153"/>
                  </a:lnTo>
                  <a:lnTo>
                    <a:pt x="18856" y="219473"/>
                  </a:lnTo>
                  <a:lnTo>
                    <a:pt x="14957" y="209493"/>
                  </a:lnTo>
                  <a:lnTo>
                    <a:pt x="11337" y="199155"/>
                  </a:lnTo>
                  <a:lnTo>
                    <a:pt x="8275" y="188217"/>
                  </a:lnTo>
                  <a:lnTo>
                    <a:pt x="5881" y="176593"/>
                  </a:lnTo>
                  <a:lnTo>
                    <a:pt x="4102" y="164344"/>
                  </a:lnTo>
                  <a:lnTo>
                    <a:pt x="2824" y="151588"/>
                  </a:lnTo>
                  <a:lnTo>
                    <a:pt x="1931" y="138455"/>
                  </a:lnTo>
                  <a:lnTo>
                    <a:pt x="1483" y="125211"/>
                  </a:lnTo>
                  <a:lnTo>
                    <a:pt x="1707" y="112247"/>
                  </a:lnTo>
                  <a:lnTo>
                    <a:pt x="2676" y="99756"/>
                  </a:lnTo>
                  <a:lnTo>
                    <a:pt x="4480" y="87911"/>
                  </a:lnTo>
                  <a:lnTo>
                    <a:pt x="7293" y="76950"/>
                  </a:lnTo>
                  <a:lnTo>
                    <a:pt x="11119" y="66909"/>
                  </a:lnTo>
                  <a:lnTo>
                    <a:pt x="15976" y="57674"/>
                  </a:lnTo>
                  <a:lnTo>
                    <a:pt x="21986" y="49077"/>
                  </a:lnTo>
                  <a:lnTo>
                    <a:pt x="29107" y="40960"/>
                  </a:lnTo>
                  <a:lnTo>
                    <a:pt x="37330" y="33354"/>
                  </a:lnTo>
                  <a:lnTo>
                    <a:pt x="46751" y="26465"/>
                  </a:lnTo>
                  <a:lnTo>
                    <a:pt x="57312" y="20352"/>
                  </a:lnTo>
                  <a:lnTo>
                    <a:pt x="68827" y="15094"/>
                  </a:lnTo>
                  <a:lnTo>
                    <a:pt x="81080" y="10860"/>
                  </a:lnTo>
                  <a:lnTo>
                    <a:pt x="93859" y="7643"/>
                  </a:lnTo>
                  <a:lnTo>
                    <a:pt x="106401" y="5291"/>
                  </a:lnTo>
                  <a:lnTo>
                    <a:pt x="118626" y="3367"/>
                  </a:lnTo>
                  <a:lnTo>
                    <a:pt x="131604" y="170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82803" y="624096"/>
              <a:ext cx="139167" cy="460340"/>
            </a:xfrm>
            <a:custGeom>
              <a:avLst/>
              <a:gdLst/>
              <a:ahLst/>
              <a:cxnLst/>
              <a:rect l="0" t="0" r="0" b="0"/>
              <a:pathLst>
                <a:path w="139167" h="460340">
                  <a:moveTo>
                    <a:pt x="97052" y="460339"/>
                  </a:moveTo>
                  <a:lnTo>
                    <a:pt x="94118" y="451537"/>
                  </a:lnTo>
                  <a:lnTo>
                    <a:pt x="91336" y="443191"/>
                  </a:lnTo>
                  <a:lnTo>
                    <a:pt x="88436" y="434492"/>
                  </a:lnTo>
                  <a:lnTo>
                    <a:pt x="85396" y="425371"/>
                  </a:lnTo>
                  <a:lnTo>
                    <a:pt x="82231" y="415876"/>
                  </a:lnTo>
                  <a:lnTo>
                    <a:pt x="78967" y="406075"/>
                  </a:lnTo>
                  <a:lnTo>
                    <a:pt x="75629" y="395715"/>
                  </a:lnTo>
                  <a:lnTo>
                    <a:pt x="72237" y="384245"/>
                  </a:lnTo>
                  <a:lnTo>
                    <a:pt x="68809" y="371456"/>
                  </a:lnTo>
                  <a:lnTo>
                    <a:pt x="65354" y="357614"/>
                  </a:lnTo>
                  <a:lnTo>
                    <a:pt x="61881" y="343252"/>
                  </a:lnTo>
                  <a:lnTo>
                    <a:pt x="58397" y="328734"/>
                  </a:lnTo>
                  <a:lnTo>
                    <a:pt x="54904" y="314072"/>
                  </a:lnTo>
                  <a:lnTo>
                    <a:pt x="51405" y="299016"/>
                  </a:lnTo>
                  <a:lnTo>
                    <a:pt x="47903" y="283445"/>
                  </a:lnTo>
                  <a:lnTo>
                    <a:pt x="44399" y="267378"/>
                  </a:lnTo>
                  <a:lnTo>
                    <a:pt x="40893" y="250899"/>
                  </a:lnTo>
                  <a:lnTo>
                    <a:pt x="37381" y="234109"/>
                  </a:lnTo>
                  <a:lnTo>
                    <a:pt x="33700" y="217257"/>
                  </a:lnTo>
                  <a:lnTo>
                    <a:pt x="29544" y="200716"/>
                  </a:lnTo>
                  <a:lnTo>
                    <a:pt x="24791" y="184666"/>
                  </a:lnTo>
                  <a:lnTo>
                    <a:pt x="19802" y="169109"/>
                  </a:lnTo>
                  <a:lnTo>
                    <a:pt x="15293" y="153969"/>
                  </a:lnTo>
                  <a:lnTo>
                    <a:pt x="11629" y="139156"/>
                  </a:lnTo>
                  <a:lnTo>
                    <a:pt x="8680" y="124750"/>
                  </a:lnTo>
                  <a:lnTo>
                    <a:pt x="6011" y="110989"/>
                  </a:lnTo>
                  <a:lnTo>
                    <a:pt x="3340" y="97951"/>
                  </a:lnTo>
                  <a:lnTo>
                    <a:pt x="1037" y="85567"/>
                  </a:lnTo>
                  <a:lnTo>
                    <a:pt x="0" y="73710"/>
                  </a:lnTo>
                  <a:lnTo>
                    <a:pt x="642" y="62256"/>
                  </a:lnTo>
                  <a:lnTo>
                    <a:pt x="3057" y="51257"/>
                  </a:lnTo>
                  <a:lnTo>
                    <a:pt x="7277" y="40936"/>
                  </a:lnTo>
                  <a:lnTo>
                    <a:pt x="13125" y="31372"/>
                  </a:lnTo>
                  <a:lnTo>
                    <a:pt x="20459" y="22813"/>
                  </a:lnTo>
                  <a:lnTo>
                    <a:pt x="29270" y="15741"/>
                  </a:lnTo>
                  <a:lnTo>
                    <a:pt x="39413" y="10284"/>
                  </a:lnTo>
                  <a:lnTo>
                    <a:pt x="50645" y="6264"/>
                  </a:lnTo>
                  <a:lnTo>
                    <a:pt x="62707" y="3392"/>
                  </a:lnTo>
                  <a:lnTo>
                    <a:pt x="75362" y="1387"/>
                  </a:lnTo>
                  <a:lnTo>
                    <a:pt x="88019" y="199"/>
                  </a:lnTo>
                  <a:lnTo>
                    <a:pt x="101079" y="0"/>
                  </a:lnTo>
                  <a:lnTo>
                    <a:pt x="116801" y="1885"/>
                  </a:lnTo>
                  <a:lnTo>
                    <a:pt x="139166" y="7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74570" y="863336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5201" y="3001"/>
                  </a:lnTo>
                  <a:lnTo>
                    <a:pt x="114713" y="6424"/>
                  </a:lnTo>
                  <a:lnTo>
                    <a:pt x="104411" y="10615"/>
                  </a:lnTo>
                  <a:lnTo>
                    <a:pt x="94110" y="15342"/>
                  </a:lnTo>
                  <a:lnTo>
                    <a:pt x="83767" y="20175"/>
                  </a:lnTo>
                  <a:lnTo>
                    <a:pt x="73377" y="24848"/>
                  </a:lnTo>
                  <a:lnTo>
                    <a:pt x="62826" y="29126"/>
                  </a:lnTo>
                  <a:lnTo>
                    <a:pt x="50528" y="33145"/>
                  </a:lnTo>
                  <a:lnTo>
                    <a:pt x="32050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0352" y="885473"/>
              <a:ext cx="214830" cy="188434"/>
            </a:xfrm>
            <a:custGeom>
              <a:avLst/>
              <a:gdLst/>
              <a:ahLst/>
              <a:cxnLst/>
              <a:rect l="0" t="0" r="0" b="0"/>
              <a:pathLst>
                <a:path w="214830" h="188434">
                  <a:moveTo>
                    <a:pt x="130601" y="72620"/>
                  </a:moveTo>
                  <a:lnTo>
                    <a:pt x="127601" y="63886"/>
                  </a:lnTo>
                  <a:lnTo>
                    <a:pt x="124178" y="56179"/>
                  </a:lnTo>
                  <a:lnTo>
                    <a:pt x="119982" y="48777"/>
                  </a:lnTo>
                  <a:lnTo>
                    <a:pt x="115081" y="41516"/>
                  </a:lnTo>
                  <a:lnTo>
                    <a:pt x="109600" y="34337"/>
                  </a:lnTo>
                  <a:lnTo>
                    <a:pt x="103665" y="27216"/>
                  </a:lnTo>
                  <a:lnTo>
                    <a:pt x="97230" y="20299"/>
                  </a:lnTo>
                  <a:lnTo>
                    <a:pt x="90084" y="13880"/>
                  </a:lnTo>
                  <a:lnTo>
                    <a:pt x="82167" y="8096"/>
                  </a:lnTo>
                  <a:lnTo>
                    <a:pt x="73562" y="3400"/>
                  </a:lnTo>
                  <a:lnTo>
                    <a:pt x="64409" y="608"/>
                  </a:lnTo>
                  <a:lnTo>
                    <a:pt x="54847" y="0"/>
                  </a:lnTo>
                  <a:lnTo>
                    <a:pt x="45156" y="1542"/>
                  </a:lnTo>
                  <a:lnTo>
                    <a:pt x="35730" y="5161"/>
                  </a:lnTo>
                  <a:lnTo>
                    <a:pt x="26772" y="10599"/>
                  </a:lnTo>
                  <a:lnTo>
                    <a:pt x="18623" y="17655"/>
                  </a:lnTo>
                  <a:lnTo>
                    <a:pt x="11827" y="26277"/>
                  </a:lnTo>
                  <a:lnTo>
                    <a:pt x="6560" y="36299"/>
                  </a:lnTo>
                  <a:lnTo>
                    <a:pt x="2837" y="47619"/>
                  </a:lnTo>
                  <a:lnTo>
                    <a:pt x="697" y="60272"/>
                  </a:lnTo>
                  <a:lnTo>
                    <a:pt x="0" y="74152"/>
                  </a:lnTo>
                  <a:lnTo>
                    <a:pt x="649" y="88878"/>
                  </a:lnTo>
                  <a:lnTo>
                    <a:pt x="2671" y="103909"/>
                  </a:lnTo>
                  <a:lnTo>
                    <a:pt x="5953" y="118898"/>
                  </a:lnTo>
                  <a:lnTo>
                    <a:pt x="10274" y="133384"/>
                  </a:lnTo>
                  <a:lnTo>
                    <a:pt x="15390" y="146733"/>
                  </a:lnTo>
                  <a:lnTo>
                    <a:pt x="21097" y="158695"/>
                  </a:lnTo>
                  <a:lnTo>
                    <a:pt x="27556" y="168878"/>
                  </a:lnTo>
                  <a:lnTo>
                    <a:pt x="35256" y="176597"/>
                  </a:lnTo>
                  <a:lnTo>
                    <a:pt x="44355" y="181710"/>
                  </a:lnTo>
                  <a:lnTo>
                    <a:pt x="54398" y="184365"/>
                  </a:lnTo>
                  <a:lnTo>
                    <a:pt x="64525" y="184726"/>
                  </a:lnTo>
                  <a:lnTo>
                    <a:pt x="74218" y="183117"/>
                  </a:lnTo>
                  <a:lnTo>
                    <a:pt x="83165" y="179786"/>
                  </a:lnTo>
                  <a:lnTo>
                    <a:pt x="91095" y="174819"/>
                  </a:lnTo>
                  <a:lnTo>
                    <a:pt x="97979" y="168410"/>
                  </a:lnTo>
                  <a:lnTo>
                    <a:pt x="103957" y="160837"/>
                  </a:lnTo>
                  <a:lnTo>
                    <a:pt x="109221" y="152385"/>
                  </a:lnTo>
                  <a:lnTo>
                    <a:pt x="113951" y="143289"/>
                  </a:lnTo>
                  <a:lnTo>
                    <a:pt x="118131" y="133571"/>
                  </a:lnTo>
                  <a:lnTo>
                    <a:pt x="121567" y="123063"/>
                  </a:lnTo>
                  <a:lnTo>
                    <a:pt x="124228" y="111765"/>
                  </a:lnTo>
                  <a:lnTo>
                    <a:pt x="126715" y="100986"/>
                  </a:lnTo>
                  <a:lnTo>
                    <a:pt x="130174" y="94458"/>
                  </a:lnTo>
                  <a:lnTo>
                    <a:pt x="134764" y="94331"/>
                  </a:lnTo>
                  <a:lnTo>
                    <a:pt x="139862" y="98889"/>
                  </a:lnTo>
                  <a:lnTo>
                    <a:pt x="145321" y="106228"/>
                  </a:lnTo>
                  <a:lnTo>
                    <a:pt x="151129" y="114703"/>
                  </a:lnTo>
                  <a:lnTo>
                    <a:pt x="157248" y="123373"/>
                  </a:lnTo>
                  <a:lnTo>
                    <a:pt x="163620" y="131843"/>
                  </a:lnTo>
                  <a:lnTo>
                    <a:pt x="170184" y="140006"/>
                  </a:lnTo>
                  <a:lnTo>
                    <a:pt x="176884" y="147870"/>
                  </a:lnTo>
                  <a:lnTo>
                    <a:pt x="183568" y="155380"/>
                  </a:lnTo>
                  <a:lnTo>
                    <a:pt x="190749" y="163226"/>
                  </a:lnTo>
                  <a:lnTo>
                    <a:pt x="200174" y="173216"/>
                  </a:lnTo>
                  <a:lnTo>
                    <a:pt x="214829" y="188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16767" y="863336"/>
              <a:ext cx="126343" cy="190700"/>
            </a:xfrm>
            <a:custGeom>
              <a:avLst/>
              <a:gdLst/>
              <a:ahLst/>
              <a:cxnLst/>
              <a:rect l="0" t="0" r="0" b="0"/>
              <a:pathLst>
                <a:path w="126343" h="190700">
                  <a:moveTo>
                    <a:pt x="0" y="42114"/>
                  </a:moveTo>
                  <a:lnTo>
                    <a:pt x="2934" y="53782"/>
                  </a:lnTo>
                  <a:lnTo>
                    <a:pt x="5716" y="64271"/>
                  </a:lnTo>
                  <a:lnTo>
                    <a:pt x="8615" y="74573"/>
                  </a:lnTo>
                  <a:lnTo>
                    <a:pt x="11656" y="84874"/>
                  </a:lnTo>
                  <a:lnTo>
                    <a:pt x="14821" y="95218"/>
                  </a:lnTo>
                  <a:lnTo>
                    <a:pt x="18085" y="105607"/>
                  </a:lnTo>
                  <a:lnTo>
                    <a:pt x="21422" y="116036"/>
                  </a:lnTo>
                  <a:lnTo>
                    <a:pt x="24814" y="126494"/>
                  </a:lnTo>
                  <a:lnTo>
                    <a:pt x="28247" y="136974"/>
                  </a:lnTo>
                  <a:lnTo>
                    <a:pt x="31875" y="147469"/>
                  </a:lnTo>
                  <a:lnTo>
                    <a:pt x="35995" y="157974"/>
                  </a:lnTo>
                  <a:lnTo>
                    <a:pt x="40733" y="168465"/>
                  </a:lnTo>
                  <a:lnTo>
                    <a:pt x="46051" y="178119"/>
                  </a:lnTo>
                  <a:lnTo>
                    <a:pt x="51846" y="185399"/>
                  </a:lnTo>
                  <a:lnTo>
                    <a:pt x="58000" y="189647"/>
                  </a:lnTo>
                  <a:lnTo>
                    <a:pt x="64250" y="190699"/>
                  </a:lnTo>
                  <a:lnTo>
                    <a:pt x="70212" y="188447"/>
                  </a:lnTo>
                  <a:lnTo>
                    <a:pt x="75700" y="183183"/>
                  </a:lnTo>
                  <a:lnTo>
                    <a:pt x="80706" y="175295"/>
                  </a:lnTo>
                  <a:lnTo>
                    <a:pt x="85302" y="165059"/>
                  </a:lnTo>
                  <a:lnTo>
                    <a:pt x="89576" y="152851"/>
                  </a:lnTo>
                  <a:lnTo>
                    <a:pt x="93447" y="139101"/>
                  </a:lnTo>
                  <a:lnTo>
                    <a:pt x="96675" y="124204"/>
                  </a:lnTo>
                  <a:lnTo>
                    <a:pt x="99186" y="108491"/>
                  </a:lnTo>
                  <a:lnTo>
                    <a:pt x="101212" y="92535"/>
                  </a:lnTo>
                  <a:lnTo>
                    <a:pt x="103187" y="77129"/>
                  </a:lnTo>
                  <a:lnTo>
                    <a:pt x="105370" y="62668"/>
                  </a:lnTo>
                  <a:lnTo>
                    <a:pt x="107877" y="49428"/>
                  </a:lnTo>
                  <a:lnTo>
                    <a:pt x="111116" y="36356"/>
                  </a:lnTo>
                  <a:lnTo>
                    <a:pt x="116492" y="2118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15396" y="894922"/>
              <a:ext cx="150105" cy="169383"/>
            </a:xfrm>
            <a:custGeom>
              <a:avLst/>
              <a:gdLst/>
              <a:ahLst/>
              <a:cxnLst/>
              <a:rect l="0" t="0" r="0" b="0"/>
              <a:pathLst>
                <a:path w="150105" h="169383">
                  <a:moveTo>
                    <a:pt x="96169" y="21057"/>
                  </a:moveTo>
                  <a:lnTo>
                    <a:pt x="90234" y="15390"/>
                  </a:lnTo>
                  <a:lnTo>
                    <a:pt x="84029" y="11746"/>
                  </a:lnTo>
                  <a:lnTo>
                    <a:pt x="76938" y="9841"/>
                  </a:lnTo>
                  <a:lnTo>
                    <a:pt x="69170" y="9513"/>
                  </a:lnTo>
                  <a:lnTo>
                    <a:pt x="61173" y="10781"/>
                  </a:lnTo>
                  <a:lnTo>
                    <a:pt x="53231" y="13505"/>
                  </a:lnTo>
                  <a:lnTo>
                    <a:pt x="45457" y="17426"/>
                  </a:lnTo>
                  <a:lnTo>
                    <a:pt x="37864" y="22261"/>
                  </a:lnTo>
                  <a:lnTo>
                    <a:pt x="30431" y="27771"/>
                  </a:lnTo>
                  <a:lnTo>
                    <a:pt x="23289" y="33924"/>
                  </a:lnTo>
                  <a:lnTo>
                    <a:pt x="16713" y="40885"/>
                  </a:lnTo>
                  <a:lnTo>
                    <a:pt x="10815" y="48679"/>
                  </a:lnTo>
                  <a:lnTo>
                    <a:pt x="5871" y="57201"/>
                  </a:lnTo>
                  <a:lnTo>
                    <a:pt x="2379" y="66300"/>
                  </a:lnTo>
                  <a:lnTo>
                    <a:pt x="479" y="75830"/>
                  </a:lnTo>
                  <a:lnTo>
                    <a:pt x="0" y="85670"/>
                  </a:lnTo>
                  <a:lnTo>
                    <a:pt x="658" y="95729"/>
                  </a:lnTo>
                  <a:lnTo>
                    <a:pt x="2176" y="105934"/>
                  </a:lnTo>
                  <a:lnTo>
                    <a:pt x="4481" y="116074"/>
                  </a:lnTo>
                  <a:lnTo>
                    <a:pt x="7697" y="125810"/>
                  </a:lnTo>
                  <a:lnTo>
                    <a:pt x="11826" y="134983"/>
                  </a:lnTo>
                  <a:lnTo>
                    <a:pt x="16902" y="143448"/>
                  </a:lnTo>
                  <a:lnTo>
                    <a:pt x="23066" y="150988"/>
                  </a:lnTo>
                  <a:lnTo>
                    <a:pt x="30294" y="157569"/>
                  </a:lnTo>
                  <a:lnTo>
                    <a:pt x="38590" y="162989"/>
                  </a:lnTo>
                  <a:lnTo>
                    <a:pt x="48061" y="166806"/>
                  </a:lnTo>
                  <a:lnTo>
                    <a:pt x="58646" y="168925"/>
                  </a:lnTo>
                  <a:lnTo>
                    <a:pt x="69838" y="169382"/>
                  </a:lnTo>
                  <a:lnTo>
                    <a:pt x="80810" y="168177"/>
                  </a:lnTo>
                  <a:lnTo>
                    <a:pt x="91111" y="165479"/>
                  </a:lnTo>
                  <a:lnTo>
                    <a:pt x="100652" y="161567"/>
                  </a:lnTo>
                  <a:lnTo>
                    <a:pt x="109521" y="156733"/>
                  </a:lnTo>
                  <a:lnTo>
                    <a:pt x="117852" y="151223"/>
                  </a:lnTo>
                  <a:lnTo>
                    <a:pt x="125618" y="145067"/>
                  </a:lnTo>
                  <a:lnTo>
                    <a:pt x="132621" y="138105"/>
                  </a:lnTo>
                  <a:lnTo>
                    <a:pt x="138811" y="130309"/>
                  </a:lnTo>
                  <a:lnTo>
                    <a:pt x="143951" y="121786"/>
                  </a:lnTo>
                  <a:lnTo>
                    <a:pt x="147575" y="112686"/>
                  </a:lnTo>
                  <a:lnTo>
                    <a:pt x="149565" y="103155"/>
                  </a:lnTo>
                  <a:lnTo>
                    <a:pt x="150104" y="93315"/>
                  </a:lnTo>
                  <a:lnTo>
                    <a:pt x="149485" y="83256"/>
                  </a:lnTo>
                  <a:lnTo>
                    <a:pt x="147988" y="73051"/>
                  </a:lnTo>
                  <a:lnTo>
                    <a:pt x="145528" y="62910"/>
                  </a:lnTo>
                  <a:lnTo>
                    <a:pt x="141675" y="53175"/>
                  </a:lnTo>
                  <a:lnTo>
                    <a:pt x="136307" y="44001"/>
                  </a:lnTo>
                  <a:lnTo>
                    <a:pt x="129584" y="35536"/>
                  </a:lnTo>
                  <a:lnTo>
                    <a:pt x="121775" y="27996"/>
                  </a:lnTo>
                  <a:lnTo>
                    <a:pt x="113164" y="21410"/>
                  </a:lnTo>
                  <a:lnTo>
                    <a:pt x="104435" y="15801"/>
                  </a:lnTo>
                  <a:lnTo>
                    <a:pt x="95803" y="10723"/>
                  </a:lnTo>
                  <a:lnTo>
                    <a:pt x="86517" y="5730"/>
                  </a:lnTo>
                  <a:lnTo>
                    <a:pt x="751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06321" y="860700"/>
              <a:ext cx="115814" cy="165956"/>
            </a:xfrm>
            <a:custGeom>
              <a:avLst/>
              <a:gdLst/>
              <a:ahLst/>
              <a:cxnLst/>
              <a:rect l="0" t="0" r="0" b="0"/>
              <a:pathLst>
                <a:path w="115814" h="165956">
                  <a:moveTo>
                    <a:pt x="0" y="118450"/>
                  </a:moveTo>
                  <a:lnTo>
                    <a:pt x="5867" y="124317"/>
                  </a:lnTo>
                  <a:lnTo>
                    <a:pt x="11432" y="129882"/>
                  </a:lnTo>
                  <a:lnTo>
                    <a:pt x="17231" y="135686"/>
                  </a:lnTo>
                  <a:lnTo>
                    <a:pt x="23312" y="141939"/>
                  </a:lnTo>
                  <a:lnTo>
                    <a:pt x="29641" y="148917"/>
                  </a:lnTo>
                  <a:lnTo>
                    <a:pt x="36120" y="156649"/>
                  </a:lnTo>
                  <a:lnTo>
                    <a:pt x="40950" y="163283"/>
                  </a:lnTo>
                  <a:lnTo>
                    <a:pt x="42014" y="165955"/>
                  </a:lnTo>
                  <a:lnTo>
                    <a:pt x="40119" y="164461"/>
                  </a:lnTo>
                  <a:lnTo>
                    <a:pt x="36494" y="159866"/>
                  </a:lnTo>
                  <a:lnTo>
                    <a:pt x="32165" y="153200"/>
                  </a:lnTo>
                  <a:lnTo>
                    <a:pt x="27701" y="145184"/>
                  </a:lnTo>
                  <a:lnTo>
                    <a:pt x="23178" y="136130"/>
                  </a:lnTo>
                  <a:lnTo>
                    <a:pt x="18357" y="126035"/>
                  </a:lnTo>
                  <a:lnTo>
                    <a:pt x="13113" y="114972"/>
                  </a:lnTo>
                  <a:lnTo>
                    <a:pt x="7941" y="103262"/>
                  </a:lnTo>
                  <a:lnTo>
                    <a:pt x="3830" y="91398"/>
                  </a:lnTo>
                  <a:lnTo>
                    <a:pt x="1257" y="79674"/>
                  </a:lnTo>
                  <a:lnTo>
                    <a:pt x="360" y="68191"/>
                  </a:lnTo>
                  <a:lnTo>
                    <a:pt x="1204" y="56946"/>
                  </a:lnTo>
                  <a:lnTo>
                    <a:pt x="3636" y="45914"/>
                  </a:lnTo>
                  <a:lnTo>
                    <a:pt x="7693" y="35540"/>
                  </a:lnTo>
                  <a:lnTo>
                    <a:pt x="13682" y="26704"/>
                  </a:lnTo>
                  <a:lnTo>
                    <a:pt x="21591" y="19757"/>
                  </a:lnTo>
                  <a:lnTo>
                    <a:pt x="30984" y="14415"/>
                  </a:lnTo>
                  <a:lnTo>
                    <a:pt x="41197" y="10048"/>
                  </a:lnTo>
                  <a:lnTo>
                    <a:pt x="51762" y="6189"/>
                  </a:lnTo>
                  <a:lnTo>
                    <a:pt x="62373" y="2917"/>
                  </a:lnTo>
                  <a:lnTo>
                    <a:pt x="74041" y="553"/>
                  </a:lnTo>
                  <a:lnTo>
                    <a:pt x="90020" y="0"/>
                  </a:lnTo>
                  <a:lnTo>
                    <a:pt x="115813" y="2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06362" y="91597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2867" y="14601"/>
                  </a:lnTo>
                  <a:lnTo>
                    <a:pt x="5009" y="27872"/>
                  </a:lnTo>
                  <a:lnTo>
                    <a:pt x="6617" y="41074"/>
                  </a:lnTo>
                  <a:lnTo>
                    <a:pt x="7969" y="54416"/>
                  </a:lnTo>
                  <a:lnTo>
                    <a:pt x="9467" y="67924"/>
                  </a:lnTo>
                  <a:lnTo>
                    <a:pt x="11313" y="81560"/>
                  </a:lnTo>
                  <a:lnTo>
                    <a:pt x="13390" y="94683"/>
                  </a:lnTo>
                  <a:lnTo>
                    <a:pt x="15546" y="107364"/>
                  </a:lnTo>
                  <a:lnTo>
                    <a:pt x="17975" y="12071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06362" y="768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85346" y="726466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1" y="0"/>
                  </a:moveTo>
                  <a:lnTo>
                    <a:pt x="1" y="11869"/>
                  </a:lnTo>
                  <a:lnTo>
                    <a:pt x="0" y="24278"/>
                  </a:lnTo>
                  <a:lnTo>
                    <a:pt x="5" y="38470"/>
                  </a:lnTo>
                  <a:lnTo>
                    <a:pt x="178" y="54351"/>
                  </a:lnTo>
                  <a:lnTo>
                    <a:pt x="826" y="71643"/>
                  </a:lnTo>
                  <a:lnTo>
                    <a:pt x="2080" y="90032"/>
                  </a:lnTo>
                  <a:lnTo>
                    <a:pt x="3905" y="109232"/>
                  </a:lnTo>
                  <a:lnTo>
                    <a:pt x="6202" y="129011"/>
                  </a:lnTo>
                  <a:lnTo>
                    <a:pt x="8853" y="149192"/>
                  </a:lnTo>
                  <a:lnTo>
                    <a:pt x="11599" y="169486"/>
                  </a:lnTo>
                  <a:lnTo>
                    <a:pt x="14055" y="189497"/>
                  </a:lnTo>
                  <a:lnTo>
                    <a:pt x="16041" y="209024"/>
                  </a:lnTo>
                  <a:lnTo>
                    <a:pt x="17711" y="227730"/>
                  </a:lnTo>
                  <a:lnTo>
                    <a:pt x="19447" y="245074"/>
                  </a:lnTo>
                  <a:lnTo>
                    <a:pt x="21469" y="260883"/>
                  </a:lnTo>
                  <a:lnTo>
                    <a:pt x="23868" y="275247"/>
                  </a:lnTo>
                  <a:lnTo>
                    <a:pt x="27023" y="289949"/>
                  </a:lnTo>
                  <a:lnTo>
                    <a:pt x="32331" y="308517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01119" y="85280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6788" y="2934"/>
                  </a:lnTo>
                  <a:lnTo>
                    <a:pt x="146299" y="5716"/>
                  </a:lnTo>
                  <a:lnTo>
                    <a:pt x="135993" y="8615"/>
                  </a:lnTo>
                  <a:lnTo>
                    <a:pt x="125518" y="11656"/>
                  </a:lnTo>
                  <a:lnTo>
                    <a:pt x="114526" y="14821"/>
                  </a:lnTo>
                  <a:lnTo>
                    <a:pt x="102888" y="18085"/>
                  </a:lnTo>
                  <a:lnTo>
                    <a:pt x="90807" y="21423"/>
                  </a:lnTo>
                  <a:lnTo>
                    <a:pt x="78701" y="24814"/>
                  </a:lnTo>
                  <a:lnTo>
                    <a:pt x="66823" y="28238"/>
                  </a:lnTo>
                  <a:lnTo>
                    <a:pt x="55311" y="31532"/>
                  </a:lnTo>
                  <a:lnTo>
                    <a:pt x="42932" y="34714"/>
                  </a:lnTo>
                  <a:lnTo>
                    <a:pt x="26365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90330" y="859297"/>
              <a:ext cx="221401" cy="172496"/>
            </a:xfrm>
            <a:custGeom>
              <a:avLst/>
              <a:gdLst/>
              <a:ahLst/>
              <a:cxnLst/>
              <a:rect l="0" t="0" r="0" b="0"/>
              <a:pathLst>
                <a:path w="221401" h="172496">
                  <a:moveTo>
                    <a:pt x="31887" y="98796"/>
                  </a:moveTo>
                  <a:lnTo>
                    <a:pt x="40756" y="95929"/>
                  </a:lnTo>
                  <a:lnTo>
                    <a:pt x="49743" y="93787"/>
                  </a:lnTo>
                  <a:lnTo>
                    <a:pt x="59734" y="92179"/>
                  </a:lnTo>
                  <a:lnTo>
                    <a:pt x="70542" y="90826"/>
                  </a:lnTo>
                  <a:lnTo>
                    <a:pt x="81705" y="89329"/>
                  </a:lnTo>
                  <a:lnTo>
                    <a:pt x="92906" y="87474"/>
                  </a:lnTo>
                  <a:lnTo>
                    <a:pt x="103844" y="85061"/>
                  </a:lnTo>
                  <a:lnTo>
                    <a:pt x="114180" y="81832"/>
                  </a:lnTo>
                  <a:lnTo>
                    <a:pt x="123784" y="77720"/>
                  </a:lnTo>
                  <a:lnTo>
                    <a:pt x="132383" y="72500"/>
                  </a:lnTo>
                  <a:lnTo>
                    <a:pt x="139487" y="65714"/>
                  </a:lnTo>
                  <a:lnTo>
                    <a:pt x="144956" y="57267"/>
                  </a:lnTo>
                  <a:lnTo>
                    <a:pt x="148476" y="47681"/>
                  </a:lnTo>
                  <a:lnTo>
                    <a:pt x="149416" y="37869"/>
                  </a:lnTo>
                  <a:lnTo>
                    <a:pt x="147671" y="28396"/>
                  </a:lnTo>
                  <a:lnTo>
                    <a:pt x="143415" y="19768"/>
                  </a:lnTo>
                  <a:lnTo>
                    <a:pt x="136829" y="12585"/>
                  </a:lnTo>
                  <a:lnTo>
                    <a:pt x="128258" y="7025"/>
                  </a:lnTo>
                  <a:lnTo>
                    <a:pt x="118287" y="3090"/>
                  </a:lnTo>
                  <a:lnTo>
                    <a:pt x="107619" y="800"/>
                  </a:lnTo>
                  <a:lnTo>
                    <a:pt x="96715" y="0"/>
                  </a:lnTo>
                  <a:lnTo>
                    <a:pt x="85958" y="577"/>
                  </a:lnTo>
                  <a:lnTo>
                    <a:pt x="75735" y="2551"/>
                  </a:lnTo>
                  <a:lnTo>
                    <a:pt x="66189" y="5800"/>
                  </a:lnTo>
                  <a:lnTo>
                    <a:pt x="57117" y="10099"/>
                  </a:lnTo>
                  <a:lnTo>
                    <a:pt x="48097" y="15200"/>
                  </a:lnTo>
                  <a:lnTo>
                    <a:pt x="38883" y="20893"/>
                  </a:lnTo>
                  <a:lnTo>
                    <a:pt x="29725" y="27173"/>
                  </a:lnTo>
                  <a:lnTo>
                    <a:pt x="21256" y="34219"/>
                  </a:lnTo>
                  <a:lnTo>
                    <a:pt x="13790" y="42071"/>
                  </a:lnTo>
                  <a:lnTo>
                    <a:pt x="7642" y="50633"/>
                  </a:lnTo>
                  <a:lnTo>
                    <a:pt x="3268" y="59758"/>
                  </a:lnTo>
                  <a:lnTo>
                    <a:pt x="744" y="69301"/>
                  </a:lnTo>
                  <a:lnTo>
                    <a:pt x="0" y="78980"/>
                  </a:lnTo>
                  <a:lnTo>
                    <a:pt x="1005" y="88398"/>
                  </a:lnTo>
                  <a:lnTo>
                    <a:pt x="3571" y="97360"/>
                  </a:lnTo>
                  <a:lnTo>
                    <a:pt x="7562" y="105851"/>
                  </a:lnTo>
                  <a:lnTo>
                    <a:pt x="12980" y="113941"/>
                  </a:lnTo>
                  <a:lnTo>
                    <a:pt x="19696" y="121718"/>
                  </a:lnTo>
                  <a:lnTo>
                    <a:pt x="27476" y="129264"/>
                  </a:lnTo>
                  <a:lnTo>
                    <a:pt x="36067" y="136645"/>
                  </a:lnTo>
                  <a:lnTo>
                    <a:pt x="45257" y="143901"/>
                  </a:lnTo>
                  <a:lnTo>
                    <a:pt x="55038" y="150742"/>
                  </a:lnTo>
                  <a:lnTo>
                    <a:pt x="65588" y="156577"/>
                  </a:lnTo>
                  <a:lnTo>
                    <a:pt x="76946" y="161165"/>
                  </a:lnTo>
                  <a:lnTo>
                    <a:pt x="89014" y="164584"/>
                  </a:lnTo>
                  <a:lnTo>
                    <a:pt x="101647" y="167044"/>
                  </a:lnTo>
                  <a:lnTo>
                    <a:pt x="114703" y="168774"/>
                  </a:lnTo>
                  <a:lnTo>
                    <a:pt x="128064" y="169971"/>
                  </a:lnTo>
                  <a:lnTo>
                    <a:pt x="141640" y="170791"/>
                  </a:lnTo>
                  <a:lnTo>
                    <a:pt x="155350" y="171349"/>
                  </a:lnTo>
                  <a:lnTo>
                    <a:pt x="168735" y="171727"/>
                  </a:lnTo>
                  <a:lnTo>
                    <a:pt x="182370" y="172022"/>
                  </a:lnTo>
                  <a:lnTo>
                    <a:pt x="198570" y="172263"/>
                  </a:lnTo>
                  <a:lnTo>
                    <a:pt x="221400" y="172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63390" y="804580"/>
              <a:ext cx="208783" cy="232868"/>
            </a:xfrm>
            <a:custGeom>
              <a:avLst/>
              <a:gdLst/>
              <a:ahLst/>
              <a:cxnLst/>
              <a:rect l="0" t="0" r="0" b="0"/>
              <a:pathLst>
                <a:path w="208783" h="232868">
                  <a:moveTo>
                    <a:pt x="190537" y="37699"/>
                  </a:moveTo>
                  <a:lnTo>
                    <a:pt x="181735" y="31899"/>
                  </a:lnTo>
                  <a:lnTo>
                    <a:pt x="173389" y="26974"/>
                  </a:lnTo>
                  <a:lnTo>
                    <a:pt x="164690" y="22472"/>
                  </a:lnTo>
                  <a:lnTo>
                    <a:pt x="155569" y="18251"/>
                  </a:lnTo>
                  <a:lnTo>
                    <a:pt x="146074" y="14238"/>
                  </a:lnTo>
                  <a:lnTo>
                    <a:pt x="136273" y="10381"/>
                  </a:lnTo>
                  <a:lnTo>
                    <a:pt x="125913" y="6801"/>
                  </a:lnTo>
                  <a:lnTo>
                    <a:pt x="114442" y="3774"/>
                  </a:lnTo>
                  <a:lnTo>
                    <a:pt x="101663" y="1414"/>
                  </a:lnTo>
                  <a:lnTo>
                    <a:pt x="88167" y="0"/>
                  </a:lnTo>
                  <a:lnTo>
                    <a:pt x="75101" y="32"/>
                  </a:lnTo>
                  <a:lnTo>
                    <a:pt x="63095" y="1651"/>
                  </a:lnTo>
                  <a:lnTo>
                    <a:pt x="52257" y="4687"/>
                  </a:lnTo>
                  <a:lnTo>
                    <a:pt x="42443" y="8860"/>
                  </a:lnTo>
                  <a:lnTo>
                    <a:pt x="33441" y="13891"/>
                  </a:lnTo>
                  <a:lnTo>
                    <a:pt x="25209" y="19707"/>
                  </a:lnTo>
                  <a:lnTo>
                    <a:pt x="17884" y="26435"/>
                  </a:lnTo>
                  <a:lnTo>
                    <a:pt x="11477" y="34069"/>
                  </a:lnTo>
                  <a:lnTo>
                    <a:pt x="6187" y="42482"/>
                  </a:lnTo>
                  <a:lnTo>
                    <a:pt x="2464" y="51508"/>
                  </a:lnTo>
                  <a:lnTo>
                    <a:pt x="412" y="60983"/>
                  </a:lnTo>
                  <a:lnTo>
                    <a:pt x="0" y="70617"/>
                  </a:lnTo>
                  <a:lnTo>
                    <a:pt x="1237" y="80005"/>
                  </a:lnTo>
                  <a:lnTo>
                    <a:pt x="3966" y="88937"/>
                  </a:lnTo>
                  <a:lnTo>
                    <a:pt x="8238" y="97069"/>
                  </a:lnTo>
                  <a:lnTo>
                    <a:pt x="14378" y="103853"/>
                  </a:lnTo>
                  <a:lnTo>
                    <a:pt x="22398" y="109118"/>
                  </a:lnTo>
                  <a:lnTo>
                    <a:pt x="32036" y="113009"/>
                  </a:lnTo>
                  <a:lnTo>
                    <a:pt x="42946" y="115794"/>
                  </a:lnTo>
                  <a:lnTo>
                    <a:pt x="54798" y="117751"/>
                  </a:lnTo>
                  <a:lnTo>
                    <a:pt x="67161" y="119272"/>
                  </a:lnTo>
                  <a:lnTo>
                    <a:pt x="79526" y="120842"/>
                  </a:lnTo>
                  <a:lnTo>
                    <a:pt x="91616" y="122726"/>
                  </a:lnTo>
                  <a:lnTo>
                    <a:pt x="103359" y="125147"/>
                  </a:lnTo>
                  <a:lnTo>
                    <a:pt x="114785" y="128377"/>
                  </a:lnTo>
                  <a:lnTo>
                    <a:pt x="125956" y="132477"/>
                  </a:lnTo>
                  <a:lnTo>
                    <a:pt x="136933" y="137349"/>
                  </a:lnTo>
                  <a:lnTo>
                    <a:pt x="147771" y="142836"/>
                  </a:lnTo>
                  <a:lnTo>
                    <a:pt x="158508" y="148783"/>
                  </a:lnTo>
                  <a:lnTo>
                    <a:pt x="169008" y="155063"/>
                  </a:lnTo>
                  <a:lnTo>
                    <a:pt x="178985" y="161577"/>
                  </a:lnTo>
                  <a:lnTo>
                    <a:pt x="188312" y="168258"/>
                  </a:lnTo>
                  <a:lnTo>
                    <a:pt x="196540" y="175219"/>
                  </a:lnTo>
                  <a:lnTo>
                    <a:pt x="202857" y="182730"/>
                  </a:lnTo>
                  <a:lnTo>
                    <a:pt x="206981" y="190889"/>
                  </a:lnTo>
                  <a:lnTo>
                    <a:pt x="208782" y="199318"/>
                  </a:lnTo>
                  <a:lnTo>
                    <a:pt x="208029" y="207290"/>
                  </a:lnTo>
                  <a:lnTo>
                    <a:pt x="204845" y="214422"/>
                  </a:lnTo>
                  <a:lnTo>
                    <a:pt x="199302" y="220515"/>
                  </a:lnTo>
                  <a:lnTo>
                    <a:pt x="191246" y="225383"/>
                  </a:lnTo>
                  <a:lnTo>
                    <a:pt x="180840" y="229057"/>
                  </a:lnTo>
                  <a:lnTo>
                    <a:pt x="168804" y="231558"/>
                  </a:lnTo>
                  <a:lnTo>
                    <a:pt x="156205" y="232803"/>
                  </a:lnTo>
                  <a:lnTo>
                    <a:pt x="143695" y="232867"/>
                  </a:lnTo>
                  <a:lnTo>
                    <a:pt x="131367" y="231947"/>
                  </a:lnTo>
                  <a:lnTo>
                    <a:pt x="118951" y="230267"/>
                  </a:lnTo>
                  <a:lnTo>
                    <a:pt x="106278" y="228034"/>
                  </a:lnTo>
                  <a:lnTo>
                    <a:pt x="93727" y="225559"/>
                  </a:lnTo>
                  <a:lnTo>
                    <a:pt x="80807" y="223025"/>
                  </a:lnTo>
                  <a:lnTo>
                    <a:pt x="65263" y="220212"/>
                  </a:lnTo>
                  <a:lnTo>
                    <a:pt x="43138" y="216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38155" y="865490"/>
              <a:ext cx="168457" cy="186053"/>
            </a:xfrm>
            <a:custGeom>
              <a:avLst/>
              <a:gdLst/>
              <a:ahLst/>
              <a:cxnLst/>
              <a:rect l="0" t="0" r="0" b="0"/>
              <a:pathLst>
                <a:path w="168457" h="186053">
                  <a:moveTo>
                    <a:pt x="0" y="71546"/>
                  </a:moveTo>
                  <a:lnTo>
                    <a:pt x="1" y="83281"/>
                  </a:lnTo>
                  <a:lnTo>
                    <a:pt x="1" y="94410"/>
                  </a:lnTo>
                  <a:lnTo>
                    <a:pt x="5" y="106004"/>
                  </a:lnTo>
                  <a:lnTo>
                    <a:pt x="178" y="117992"/>
                  </a:lnTo>
                  <a:lnTo>
                    <a:pt x="826" y="130004"/>
                  </a:lnTo>
                  <a:lnTo>
                    <a:pt x="2079" y="141806"/>
                  </a:lnTo>
                  <a:lnTo>
                    <a:pt x="3904" y="153333"/>
                  </a:lnTo>
                  <a:lnTo>
                    <a:pt x="6201" y="164602"/>
                  </a:lnTo>
                  <a:lnTo>
                    <a:pt x="8840" y="175591"/>
                  </a:lnTo>
                  <a:lnTo>
                    <a:pt x="11117" y="183879"/>
                  </a:lnTo>
                  <a:lnTo>
                    <a:pt x="12050" y="186052"/>
                  </a:lnTo>
                  <a:lnTo>
                    <a:pt x="11600" y="182455"/>
                  </a:lnTo>
                  <a:lnTo>
                    <a:pt x="10125" y="174508"/>
                  </a:lnTo>
                  <a:lnTo>
                    <a:pt x="8121" y="163653"/>
                  </a:lnTo>
                  <a:lnTo>
                    <a:pt x="6136" y="151155"/>
                  </a:lnTo>
                  <a:lnTo>
                    <a:pt x="4457" y="137821"/>
                  </a:lnTo>
                  <a:lnTo>
                    <a:pt x="3153" y="124085"/>
                  </a:lnTo>
                  <a:lnTo>
                    <a:pt x="2192" y="110164"/>
                  </a:lnTo>
                  <a:lnTo>
                    <a:pt x="1511" y="96167"/>
                  </a:lnTo>
                  <a:lnTo>
                    <a:pt x="1204" y="82305"/>
                  </a:lnTo>
                  <a:lnTo>
                    <a:pt x="1520" y="68908"/>
                  </a:lnTo>
                  <a:lnTo>
                    <a:pt x="2552" y="56117"/>
                  </a:lnTo>
                  <a:lnTo>
                    <a:pt x="4397" y="44068"/>
                  </a:lnTo>
                  <a:lnTo>
                    <a:pt x="7238" y="32968"/>
                  </a:lnTo>
                  <a:lnTo>
                    <a:pt x="11086" y="22847"/>
                  </a:lnTo>
                  <a:lnTo>
                    <a:pt x="16129" y="14067"/>
                  </a:lnTo>
                  <a:lnTo>
                    <a:pt x="22795" y="7372"/>
                  </a:lnTo>
                  <a:lnTo>
                    <a:pt x="31167" y="2982"/>
                  </a:lnTo>
                  <a:lnTo>
                    <a:pt x="40872" y="661"/>
                  </a:lnTo>
                  <a:lnTo>
                    <a:pt x="51296" y="0"/>
                  </a:lnTo>
                  <a:lnTo>
                    <a:pt x="62008" y="598"/>
                  </a:lnTo>
                  <a:lnTo>
                    <a:pt x="72792" y="2437"/>
                  </a:lnTo>
                  <a:lnTo>
                    <a:pt x="83557" y="5864"/>
                  </a:lnTo>
                  <a:lnTo>
                    <a:pt x="94267" y="10944"/>
                  </a:lnTo>
                  <a:lnTo>
                    <a:pt x="104594" y="17472"/>
                  </a:lnTo>
                  <a:lnTo>
                    <a:pt x="113930" y="25149"/>
                  </a:lnTo>
                  <a:lnTo>
                    <a:pt x="122026" y="33685"/>
                  </a:lnTo>
                  <a:lnTo>
                    <a:pt x="128954" y="42840"/>
                  </a:lnTo>
                  <a:lnTo>
                    <a:pt x="134925" y="52430"/>
                  </a:lnTo>
                  <a:lnTo>
                    <a:pt x="140165" y="62322"/>
                  </a:lnTo>
                  <a:lnTo>
                    <a:pt x="144873" y="72421"/>
                  </a:lnTo>
                  <a:lnTo>
                    <a:pt x="149203" y="82660"/>
                  </a:lnTo>
                  <a:lnTo>
                    <a:pt x="153266" y="92999"/>
                  </a:lnTo>
                  <a:lnTo>
                    <a:pt x="156980" y="103571"/>
                  </a:lnTo>
                  <a:lnTo>
                    <a:pt x="160095" y="114660"/>
                  </a:lnTo>
                  <a:lnTo>
                    <a:pt x="162523" y="126366"/>
                  </a:lnTo>
                  <a:lnTo>
                    <a:pt x="164324" y="138035"/>
                  </a:lnTo>
                  <a:lnTo>
                    <a:pt x="165812" y="149506"/>
                  </a:lnTo>
                  <a:lnTo>
                    <a:pt x="167114" y="161788"/>
                  </a:lnTo>
                  <a:lnTo>
                    <a:pt x="168456" y="176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63121" y="888919"/>
              <a:ext cx="217232" cy="174460"/>
            </a:xfrm>
            <a:custGeom>
              <a:avLst/>
              <a:gdLst/>
              <a:ahLst/>
              <a:cxnLst/>
              <a:rect l="0" t="0" r="0" b="0"/>
              <a:pathLst>
                <a:path w="217232" h="174460">
                  <a:moveTo>
                    <a:pt x="101417" y="90231"/>
                  </a:moveTo>
                  <a:lnTo>
                    <a:pt x="104217" y="78563"/>
                  </a:lnTo>
                  <a:lnTo>
                    <a:pt x="105720" y="68074"/>
                  </a:lnTo>
                  <a:lnTo>
                    <a:pt x="106021" y="57772"/>
                  </a:lnTo>
                  <a:lnTo>
                    <a:pt x="105168" y="47471"/>
                  </a:lnTo>
                  <a:lnTo>
                    <a:pt x="103053" y="37127"/>
                  </a:lnTo>
                  <a:lnTo>
                    <a:pt x="99721" y="26756"/>
                  </a:lnTo>
                  <a:lnTo>
                    <a:pt x="95042" y="17019"/>
                  </a:lnTo>
                  <a:lnTo>
                    <a:pt x="88626" y="9154"/>
                  </a:lnTo>
                  <a:lnTo>
                    <a:pt x="80430" y="3692"/>
                  </a:lnTo>
                  <a:lnTo>
                    <a:pt x="71013" y="672"/>
                  </a:lnTo>
                  <a:lnTo>
                    <a:pt x="61316" y="0"/>
                  </a:lnTo>
                  <a:lnTo>
                    <a:pt x="51915" y="1369"/>
                  </a:lnTo>
                  <a:lnTo>
                    <a:pt x="43165" y="4522"/>
                  </a:lnTo>
                  <a:lnTo>
                    <a:pt x="35368" y="9364"/>
                  </a:lnTo>
                  <a:lnTo>
                    <a:pt x="28574" y="15686"/>
                  </a:lnTo>
                  <a:lnTo>
                    <a:pt x="22656" y="23197"/>
                  </a:lnTo>
                  <a:lnTo>
                    <a:pt x="17431" y="31608"/>
                  </a:lnTo>
                  <a:lnTo>
                    <a:pt x="12729" y="40676"/>
                  </a:lnTo>
                  <a:lnTo>
                    <a:pt x="8567" y="50375"/>
                  </a:lnTo>
                  <a:lnTo>
                    <a:pt x="5142" y="60871"/>
                  </a:lnTo>
                  <a:lnTo>
                    <a:pt x="2508" y="72188"/>
                  </a:lnTo>
                  <a:lnTo>
                    <a:pt x="738" y="84059"/>
                  </a:lnTo>
                  <a:lnTo>
                    <a:pt x="0" y="96027"/>
                  </a:lnTo>
                  <a:lnTo>
                    <a:pt x="289" y="107814"/>
                  </a:lnTo>
                  <a:lnTo>
                    <a:pt x="1617" y="119169"/>
                  </a:lnTo>
                  <a:lnTo>
                    <a:pt x="4106" y="129795"/>
                  </a:lnTo>
                  <a:lnTo>
                    <a:pt x="7714" y="139593"/>
                  </a:lnTo>
                  <a:lnTo>
                    <a:pt x="12594" y="148154"/>
                  </a:lnTo>
                  <a:lnTo>
                    <a:pt x="19151" y="154702"/>
                  </a:lnTo>
                  <a:lnTo>
                    <a:pt x="27444" y="158989"/>
                  </a:lnTo>
                  <a:lnTo>
                    <a:pt x="36927" y="161071"/>
                  </a:lnTo>
                  <a:lnTo>
                    <a:pt x="46670" y="161040"/>
                  </a:lnTo>
                  <a:lnTo>
                    <a:pt x="56106" y="159164"/>
                  </a:lnTo>
                  <a:lnTo>
                    <a:pt x="65049" y="155653"/>
                  </a:lnTo>
                  <a:lnTo>
                    <a:pt x="73508" y="150564"/>
                  </a:lnTo>
                  <a:lnTo>
                    <a:pt x="81561" y="144068"/>
                  </a:lnTo>
                  <a:lnTo>
                    <a:pt x="89138" y="136268"/>
                  </a:lnTo>
                  <a:lnTo>
                    <a:pt x="96015" y="127130"/>
                  </a:lnTo>
                  <a:lnTo>
                    <a:pt x="102118" y="116765"/>
                  </a:lnTo>
                  <a:lnTo>
                    <a:pt x="107202" y="105551"/>
                  </a:lnTo>
                  <a:lnTo>
                    <a:pt x="110787" y="94032"/>
                  </a:lnTo>
                  <a:lnTo>
                    <a:pt x="112752" y="82614"/>
                  </a:lnTo>
                  <a:lnTo>
                    <a:pt x="113338" y="73855"/>
                  </a:lnTo>
                  <a:lnTo>
                    <a:pt x="113317" y="70912"/>
                  </a:lnTo>
                  <a:lnTo>
                    <a:pt x="113636" y="72914"/>
                  </a:lnTo>
                  <a:lnTo>
                    <a:pt x="114623" y="78172"/>
                  </a:lnTo>
                  <a:lnTo>
                    <a:pt x="116427" y="85435"/>
                  </a:lnTo>
                  <a:lnTo>
                    <a:pt x="119240" y="93919"/>
                  </a:lnTo>
                  <a:lnTo>
                    <a:pt x="123061" y="103147"/>
                  </a:lnTo>
                  <a:lnTo>
                    <a:pt x="127745" y="112672"/>
                  </a:lnTo>
                  <a:lnTo>
                    <a:pt x="133107" y="122016"/>
                  </a:lnTo>
                  <a:lnTo>
                    <a:pt x="138976" y="130937"/>
                  </a:lnTo>
                  <a:lnTo>
                    <a:pt x="145372" y="139238"/>
                  </a:lnTo>
                  <a:lnTo>
                    <a:pt x="152497" y="146671"/>
                  </a:lnTo>
                  <a:lnTo>
                    <a:pt x="160397" y="153186"/>
                  </a:lnTo>
                  <a:lnTo>
                    <a:pt x="168911" y="158749"/>
                  </a:lnTo>
                  <a:lnTo>
                    <a:pt x="178796" y="163791"/>
                  </a:lnTo>
                  <a:lnTo>
                    <a:pt x="193158" y="168756"/>
                  </a:lnTo>
                  <a:lnTo>
                    <a:pt x="217231" y="174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742075" y="609460"/>
            <a:ext cx="628627" cy="432862"/>
            <a:chOff x="6742075" y="609460"/>
            <a:chExt cx="628627" cy="432862"/>
          </a:xfrm>
        </p:grpSpPr>
        <p:sp>
          <p:nvSpPr>
            <p:cNvPr id="39" name="Freeform 38"/>
            <p:cNvSpPr/>
            <p:nvPr/>
          </p:nvSpPr>
          <p:spPr>
            <a:xfrm>
              <a:off x="6742075" y="819118"/>
              <a:ext cx="143563" cy="217797"/>
            </a:xfrm>
            <a:custGeom>
              <a:avLst/>
              <a:gdLst/>
              <a:ahLst/>
              <a:cxnLst/>
              <a:rect l="0" t="0" r="0" b="0"/>
              <a:pathLst>
                <a:path w="143563" h="217797">
                  <a:moveTo>
                    <a:pt x="122505" y="23161"/>
                  </a:moveTo>
                  <a:lnTo>
                    <a:pt x="116570" y="17361"/>
                  </a:lnTo>
                  <a:lnTo>
                    <a:pt x="110365" y="12436"/>
                  </a:lnTo>
                  <a:lnTo>
                    <a:pt x="103270" y="7943"/>
                  </a:lnTo>
                  <a:lnTo>
                    <a:pt x="95330" y="4068"/>
                  </a:lnTo>
                  <a:lnTo>
                    <a:pt x="86683" y="1351"/>
                  </a:lnTo>
                  <a:lnTo>
                    <a:pt x="77494" y="0"/>
                  </a:lnTo>
                  <a:lnTo>
                    <a:pt x="68066" y="72"/>
                  </a:lnTo>
                  <a:lnTo>
                    <a:pt x="58825" y="1638"/>
                  </a:lnTo>
                  <a:lnTo>
                    <a:pt x="49991" y="4586"/>
                  </a:lnTo>
                  <a:lnTo>
                    <a:pt x="41755" y="8835"/>
                  </a:lnTo>
                  <a:lnTo>
                    <a:pt x="34371" y="14428"/>
                  </a:lnTo>
                  <a:lnTo>
                    <a:pt x="27885" y="21262"/>
                  </a:lnTo>
                  <a:lnTo>
                    <a:pt x="22190" y="29119"/>
                  </a:lnTo>
                  <a:lnTo>
                    <a:pt x="17124" y="37764"/>
                  </a:lnTo>
                  <a:lnTo>
                    <a:pt x="12529" y="46989"/>
                  </a:lnTo>
                  <a:lnTo>
                    <a:pt x="8442" y="56793"/>
                  </a:lnTo>
                  <a:lnTo>
                    <a:pt x="5068" y="67359"/>
                  </a:lnTo>
                  <a:lnTo>
                    <a:pt x="2468" y="78723"/>
                  </a:lnTo>
                  <a:lnTo>
                    <a:pt x="722" y="90625"/>
                  </a:lnTo>
                  <a:lnTo>
                    <a:pt x="0" y="102615"/>
                  </a:lnTo>
                  <a:lnTo>
                    <a:pt x="298" y="114421"/>
                  </a:lnTo>
                  <a:lnTo>
                    <a:pt x="1634" y="125958"/>
                  </a:lnTo>
                  <a:lnTo>
                    <a:pt x="4127" y="137238"/>
                  </a:lnTo>
                  <a:lnTo>
                    <a:pt x="7729" y="148302"/>
                  </a:lnTo>
                  <a:lnTo>
                    <a:pt x="12265" y="159038"/>
                  </a:lnTo>
                  <a:lnTo>
                    <a:pt x="17527" y="169181"/>
                  </a:lnTo>
                  <a:lnTo>
                    <a:pt x="23328" y="178636"/>
                  </a:lnTo>
                  <a:lnTo>
                    <a:pt x="29679" y="187462"/>
                  </a:lnTo>
                  <a:lnTo>
                    <a:pt x="36774" y="195776"/>
                  </a:lnTo>
                  <a:lnTo>
                    <a:pt x="44658" y="203686"/>
                  </a:lnTo>
                  <a:lnTo>
                    <a:pt x="53242" y="210642"/>
                  </a:lnTo>
                  <a:lnTo>
                    <a:pt x="62380" y="215498"/>
                  </a:lnTo>
                  <a:lnTo>
                    <a:pt x="71933" y="217796"/>
                  </a:lnTo>
                  <a:lnTo>
                    <a:pt x="81620" y="217711"/>
                  </a:lnTo>
                  <a:lnTo>
                    <a:pt x="91042" y="215677"/>
                  </a:lnTo>
                  <a:lnTo>
                    <a:pt x="100001" y="212165"/>
                  </a:lnTo>
                  <a:lnTo>
                    <a:pt x="108378" y="207695"/>
                  </a:lnTo>
                  <a:lnTo>
                    <a:pt x="116964" y="202271"/>
                  </a:lnTo>
                  <a:lnTo>
                    <a:pt x="127627" y="194308"/>
                  </a:lnTo>
                  <a:lnTo>
                    <a:pt x="143562" y="181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48808" y="66329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80"/>
                  </a:lnTo>
                  <a:lnTo>
                    <a:pt x="3728" y="99838"/>
                  </a:lnTo>
                  <a:lnTo>
                    <a:pt x="5375" y="114146"/>
                  </a:lnTo>
                  <a:lnTo>
                    <a:pt x="6783" y="129724"/>
                  </a:lnTo>
                  <a:lnTo>
                    <a:pt x="8049" y="146119"/>
                  </a:lnTo>
                  <a:lnTo>
                    <a:pt x="9505" y="162217"/>
                  </a:lnTo>
                  <a:lnTo>
                    <a:pt x="11332" y="177390"/>
                  </a:lnTo>
                  <a:lnTo>
                    <a:pt x="13389" y="191831"/>
                  </a:lnTo>
                  <a:lnTo>
                    <a:pt x="15317" y="206275"/>
                  </a:lnTo>
                  <a:lnTo>
                    <a:pt x="16910" y="221171"/>
                  </a:lnTo>
                  <a:lnTo>
                    <a:pt x="18133" y="236481"/>
                  </a:lnTo>
                  <a:lnTo>
                    <a:pt x="19028" y="251852"/>
                  </a:lnTo>
                  <a:lnTo>
                    <a:pt x="19665" y="267052"/>
                  </a:lnTo>
                  <a:lnTo>
                    <a:pt x="20110" y="282007"/>
                  </a:lnTo>
                  <a:lnTo>
                    <a:pt x="20416" y="296728"/>
                  </a:lnTo>
                  <a:lnTo>
                    <a:pt x="20624" y="311244"/>
                  </a:lnTo>
                  <a:lnTo>
                    <a:pt x="20767" y="325187"/>
                  </a:lnTo>
                  <a:lnTo>
                    <a:pt x="20878" y="339265"/>
                  </a:lnTo>
                  <a:lnTo>
                    <a:pt x="20969" y="35583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93394" y="758051"/>
              <a:ext cx="113342" cy="242157"/>
            </a:xfrm>
            <a:custGeom>
              <a:avLst/>
              <a:gdLst/>
              <a:ahLst/>
              <a:cxnLst/>
              <a:rect l="0" t="0" r="0" b="0"/>
              <a:pathLst>
                <a:path w="113342" h="242157">
                  <a:moveTo>
                    <a:pt x="102813" y="0"/>
                  </a:moveTo>
                  <a:lnTo>
                    <a:pt x="96945" y="5935"/>
                  </a:lnTo>
                  <a:lnTo>
                    <a:pt x="91382" y="12140"/>
                  </a:lnTo>
                  <a:lnTo>
                    <a:pt x="85583" y="19231"/>
                  </a:lnTo>
                  <a:lnTo>
                    <a:pt x="79501" y="26998"/>
                  </a:lnTo>
                  <a:lnTo>
                    <a:pt x="73171" y="34996"/>
                  </a:lnTo>
                  <a:lnTo>
                    <a:pt x="66644" y="42938"/>
                  </a:lnTo>
                  <a:lnTo>
                    <a:pt x="59968" y="50712"/>
                  </a:lnTo>
                  <a:lnTo>
                    <a:pt x="53185" y="58305"/>
                  </a:lnTo>
                  <a:lnTo>
                    <a:pt x="46327" y="65742"/>
                  </a:lnTo>
                  <a:lnTo>
                    <a:pt x="39419" y="73057"/>
                  </a:lnTo>
                  <a:lnTo>
                    <a:pt x="32473" y="80282"/>
                  </a:lnTo>
                  <a:lnTo>
                    <a:pt x="25508" y="87447"/>
                  </a:lnTo>
                  <a:lnTo>
                    <a:pt x="18695" y="94735"/>
                  </a:lnTo>
                  <a:lnTo>
                    <a:pt x="12347" y="102468"/>
                  </a:lnTo>
                  <a:lnTo>
                    <a:pt x="6615" y="110780"/>
                  </a:lnTo>
                  <a:lnTo>
                    <a:pt x="2122" y="119481"/>
                  </a:lnTo>
                  <a:lnTo>
                    <a:pt x="0" y="128168"/>
                  </a:lnTo>
                  <a:lnTo>
                    <a:pt x="655" y="136599"/>
                  </a:lnTo>
                  <a:lnTo>
                    <a:pt x="3859" y="144546"/>
                  </a:lnTo>
                  <a:lnTo>
                    <a:pt x="9132" y="151731"/>
                  </a:lnTo>
                  <a:lnTo>
                    <a:pt x="15968" y="158083"/>
                  </a:lnTo>
                  <a:lnTo>
                    <a:pt x="23773" y="163857"/>
                  </a:lnTo>
                  <a:lnTo>
                    <a:pt x="31909" y="169509"/>
                  </a:lnTo>
                  <a:lnTo>
                    <a:pt x="40000" y="175318"/>
                  </a:lnTo>
                  <a:lnTo>
                    <a:pt x="47901" y="181375"/>
                  </a:lnTo>
                  <a:lnTo>
                    <a:pt x="55594" y="187674"/>
                  </a:lnTo>
                  <a:lnTo>
                    <a:pt x="63103" y="194174"/>
                  </a:lnTo>
                  <a:lnTo>
                    <a:pt x="70470" y="200828"/>
                  </a:lnTo>
                  <a:lnTo>
                    <a:pt x="77732" y="207594"/>
                  </a:lnTo>
                  <a:lnTo>
                    <a:pt x="84909" y="214431"/>
                  </a:lnTo>
                  <a:lnTo>
                    <a:pt x="91720" y="221010"/>
                  </a:lnTo>
                  <a:lnTo>
                    <a:pt x="98259" y="227368"/>
                  </a:lnTo>
                  <a:lnTo>
                    <a:pt x="105101" y="234060"/>
                  </a:lnTo>
                  <a:lnTo>
                    <a:pt x="11334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33077" y="609460"/>
              <a:ext cx="137625" cy="264406"/>
            </a:xfrm>
            <a:custGeom>
              <a:avLst/>
              <a:gdLst/>
              <a:ahLst/>
              <a:cxnLst/>
              <a:rect l="0" t="0" r="0" b="0"/>
              <a:pathLst>
                <a:path w="137625" h="264406">
                  <a:moveTo>
                    <a:pt x="0" y="11721"/>
                  </a:moveTo>
                  <a:lnTo>
                    <a:pt x="5935" y="6054"/>
                  </a:lnTo>
                  <a:lnTo>
                    <a:pt x="12140" y="2411"/>
                  </a:lnTo>
                  <a:lnTo>
                    <a:pt x="19236" y="501"/>
                  </a:lnTo>
                  <a:lnTo>
                    <a:pt x="27175" y="0"/>
                  </a:lnTo>
                  <a:lnTo>
                    <a:pt x="35821" y="619"/>
                  </a:lnTo>
                  <a:lnTo>
                    <a:pt x="45016" y="2095"/>
                  </a:lnTo>
                  <a:lnTo>
                    <a:pt x="54616" y="4363"/>
                  </a:lnTo>
                  <a:lnTo>
                    <a:pt x="64507" y="7550"/>
                  </a:lnTo>
                  <a:lnTo>
                    <a:pt x="74595" y="11652"/>
                  </a:lnTo>
                  <a:lnTo>
                    <a:pt x="84656" y="16540"/>
                  </a:lnTo>
                  <a:lnTo>
                    <a:pt x="94336" y="22044"/>
                  </a:lnTo>
                  <a:lnTo>
                    <a:pt x="103473" y="28011"/>
                  </a:lnTo>
                  <a:lnTo>
                    <a:pt x="111914" y="34476"/>
                  </a:lnTo>
                  <a:lnTo>
                    <a:pt x="119437" y="41648"/>
                  </a:lnTo>
                  <a:lnTo>
                    <a:pt x="126007" y="49584"/>
                  </a:lnTo>
                  <a:lnTo>
                    <a:pt x="131419" y="58201"/>
                  </a:lnTo>
                  <a:lnTo>
                    <a:pt x="135231" y="67364"/>
                  </a:lnTo>
                  <a:lnTo>
                    <a:pt x="137342" y="76932"/>
                  </a:lnTo>
                  <a:lnTo>
                    <a:pt x="137624" y="86628"/>
                  </a:lnTo>
                  <a:lnTo>
                    <a:pt x="135769" y="96057"/>
                  </a:lnTo>
                  <a:lnTo>
                    <a:pt x="131812" y="105017"/>
                  </a:lnTo>
                  <a:lnTo>
                    <a:pt x="125901" y="113168"/>
                  </a:lnTo>
                  <a:lnTo>
                    <a:pt x="118122" y="119964"/>
                  </a:lnTo>
                  <a:lnTo>
                    <a:pt x="108712" y="125246"/>
                  </a:lnTo>
                  <a:lnTo>
                    <a:pt x="98159" y="129488"/>
                  </a:lnTo>
                  <a:lnTo>
                    <a:pt x="87091" y="133574"/>
                  </a:lnTo>
                  <a:lnTo>
                    <a:pt x="75917" y="138035"/>
                  </a:lnTo>
                  <a:lnTo>
                    <a:pt x="64975" y="143036"/>
                  </a:lnTo>
                  <a:lnTo>
                    <a:pt x="54628" y="148552"/>
                  </a:lnTo>
                  <a:lnTo>
                    <a:pt x="45012" y="154504"/>
                  </a:lnTo>
                  <a:lnTo>
                    <a:pt x="36404" y="161283"/>
                  </a:lnTo>
                  <a:lnTo>
                    <a:pt x="29291" y="169722"/>
                  </a:lnTo>
                  <a:lnTo>
                    <a:pt x="23812" y="180132"/>
                  </a:lnTo>
                  <a:lnTo>
                    <a:pt x="20115" y="192037"/>
                  </a:lnTo>
                  <a:lnTo>
                    <a:pt x="18523" y="204484"/>
                  </a:lnTo>
                  <a:lnTo>
                    <a:pt x="19000" y="216840"/>
                  </a:lnTo>
                  <a:lnTo>
                    <a:pt x="20925" y="228410"/>
                  </a:lnTo>
                  <a:lnTo>
                    <a:pt x="23471" y="239412"/>
                  </a:lnTo>
                  <a:lnTo>
                    <a:pt x="26861" y="250803"/>
                  </a:lnTo>
                  <a:lnTo>
                    <a:pt x="31586" y="264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96249" y="97915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35272" y="2200455"/>
            <a:ext cx="991319" cy="568540"/>
            <a:chOff x="335272" y="2200455"/>
            <a:chExt cx="991319" cy="568540"/>
          </a:xfrm>
        </p:grpSpPr>
        <p:sp>
          <p:nvSpPr>
            <p:cNvPr id="45" name="Freeform 44"/>
            <p:cNvSpPr/>
            <p:nvPr/>
          </p:nvSpPr>
          <p:spPr>
            <a:xfrm>
              <a:off x="335272" y="2224963"/>
              <a:ext cx="302531" cy="387542"/>
            </a:xfrm>
            <a:custGeom>
              <a:avLst/>
              <a:gdLst/>
              <a:ahLst/>
              <a:cxnLst/>
              <a:rect l="0" t="0" r="0" b="0"/>
              <a:pathLst>
                <a:path w="302531" h="387542">
                  <a:moveTo>
                    <a:pt x="54282" y="354518"/>
                  </a:moveTo>
                  <a:lnTo>
                    <a:pt x="48548" y="348517"/>
                  </a:lnTo>
                  <a:lnTo>
                    <a:pt x="44264" y="341672"/>
                  </a:lnTo>
                  <a:lnTo>
                    <a:pt x="41058" y="333275"/>
                  </a:lnTo>
                  <a:lnTo>
                    <a:pt x="38697" y="323302"/>
                  </a:lnTo>
                  <a:lnTo>
                    <a:pt x="37000" y="311691"/>
                  </a:lnTo>
                  <a:lnTo>
                    <a:pt x="35800" y="298581"/>
                  </a:lnTo>
                  <a:lnTo>
                    <a:pt x="34799" y="284405"/>
                  </a:lnTo>
                  <a:lnTo>
                    <a:pt x="33582" y="269760"/>
                  </a:lnTo>
                  <a:lnTo>
                    <a:pt x="31942" y="255029"/>
                  </a:lnTo>
                  <a:lnTo>
                    <a:pt x="29855" y="240379"/>
                  </a:lnTo>
                  <a:lnTo>
                    <a:pt x="27382" y="225857"/>
                  </a:lnTo>
                  <a:lnTo>
                    <a:pt x="24612" y="211455"/>
                  </a:lnTo>
                  <a:lnTo>
                    <a:pt x="21787" y="196985"/>
                  </a:lnTo>
                  <a:lnTo>
                    <a:pt x="19278" y="182117"/>
                  </a:lnTo>
                  <a:lnTo>
                    <a:pt x="17257" y="166710"/>
                  </a:lnTo>
                  <a:lnTo>
                    <a:pt x="15563" y="151106"/>
                  </a:lnTo>
                  <a:lnTo>
                    <a:pt x="13811" y="136010"/>
                  </a:lnTo>
                  <a:lnTo>
                    <a:pt x="11778" y="121783"/>
                  </a:lnTo>
                  <a:lnTo>
                    <a:pt x="9411" y="108451"/>
                  </a:lnTo>
                  <a:lnTo>
                    <a:pt x="6742" y="95883"/>
                  </a:lnTo>
                  <a:lnTo>
                    <a:pt x="3847" y="83911"/>
                  </a:lnTo>
                  <a:lnTo>
                    <a:pt x="1275" y="72378"/>
                  </a:lnTo>
                  <a:lnTo>
                    <a:pt x="0" y="61160"/>
                  </a:lnTo>
                  <a:lnTo>
                    <a:pt x="457" y="50175"/>
                  </a:lnTo>
                  <a:lnTo>
                    <a:pt x="2904" y="39847"/>
                  </a:lnTo>
                  <a:lnTo>
                    <a:pt x="7671" y="31049"/>
                  </a:lnTo>
                  <a:lnTo>
                    <a:pt x="14693" y="24131"/>
                  </a:lnTo>
                  <a:lnTo>
                    <a:pt x="23457" y="18809"/>
                  </a:lnTo>
                  <a:lnTo>
                    <a:pt x="33233" y="14457"/>
                  </a:lnTo>
                  <a:lnTo>
                    <a:pt x="43508" y="10605"/>
                  </a:lnTo>
                  <a:lnTo>
                    <a:pt x="54164" y="7149"/>
                  </a:lnTo>
                  <a:lnTo>
                    <a:pt x="65376" y="4267"/>
                  </a:lnTo>
                  <a:lnTo>
                    <a:pt x="77208" y="2030"/>
                  </a:lnTo>
                  <a:lnTo>
                    <a:pt x="89443" y="542"/>
                  </a:lnTo>
                  <a:lnTo>
                    <a:pt x="101662" y="0"/>
                  </a:lnTo>
                  <a:lnTo>
                    <a:pt x="113626" y="424"/>
                  </a:lnTo>
                  <a:lnTo>
                    <a:pt x="125271" y="1845"/>
                  </a:lnTo>
                  <a:lnTo>
                    <a:pt x="136624" y="4395"/>
                  </a:lnTo>
                  <a:lnTo>
                    <a:pt x="147742" y="8041"/>
                  </a:lnTo>
                  <a:lnTo>
                    <a:pt x="158684" y="12776"/>
                  </a:lnTo>
                  <a:lnTo>
                    <a:pt x="169497" y="18703"/>
                  </a:lnTo>
                  <a:lnTo>
                    <a:pt x="180220" y="25760"/>
                  </a:lnTo>
                  <a:lnTo>
                    <a:pt x="190881" y="33600"/>
                  </a:lnTo>
                  <a:lnTo>
                    <a:pt x="201499" y="41700"/>
                  </a:lnTo>
                  <a:lnTo>
                    <a:pt x="212083" y="49742"/>
                  </a:lnTo>
                  <a:lnTo>
                    <a:pt x="222479" y="57768"/>
                  </a:lnTo>
                  <a:lnTo>
                    <a:pt x="232386" y="66068"/>
                  </a:lnTo>
                  <a:lnTo>
                    <a:pt x="241680" y="74802"/>
                  </a:lnTo>
                  <a:lnTo>
                    <a:pt x="250395" y="83973"/>
                  </a:lnTo>
                  <a:lnTo>
                    <a:pt x="258635" y="93516"/>
                  </a:lnTo>
                  <a:lnTo>
                    <a:pt x="266508" y="103347"/>
                  </a:lnTo>
                  <a:lnTo>
                    <a:pt x="273949" y="113391"/>
                  </a:lnTo>
                  <a:lnTo>
                    <a:pt x="280727" y="123586"/>
                  </a:lnTo>
                  <a:lnTo>
                    <a:pt x="286765" y="133897"/>
                  </a:lnTo>
                  <a:lnTo>
                    <a:pt x="291973" y="144617"/>
                  </a:lnTo>
                  <a:lnTo>
                    <a:pt x="296174" y="156339"/>
                  </a:lnTo>
                  <a:lnTo>
                    <a:pt x="299363" y="169295"/>
                  </a:lnTo>
                  <a:lnTo>
                    <a:pt x="301523" y="183082"/>
                  </a:lnTo>
                  <a:lnTo>
                    <a:pt x="302530" y="196876"/>
                  </a:lnTo>
                  <a:lnTo>
                    <a:pt x="302431" y="210189"/>
                  </a:lnTo>
                  <a:lnTo>
                    <a:pt x="301400" y="222889"/>
                  </a:lnTo>
                  <a:lnTo>
                    <a:pt x="299646" y="235025"/>
                  </a:lnTo>
                  <a:lnTo>
                    <a:pt x="297357" y="246703"/>
                  </a:lnTo>
                  <a:lnTo>
                    <a:pt x="294686" y="258037"/>
                  </a:lnTo>
                  <a:lnTo>
                    <a:pt x="291748" y="269122"/>
                  </a:lnTo>
                  <a:lnTo>
                    <a:pt x="288622" y="280026"/>
                  </a:lnTo>
                  <a:lnTo>
                    <a:pt x="285201" y="290640"/>
                  </a:lnTo>
                  <a:lnTo>
                    <a:pt x="281218" y="300695"/>
                  </a:lnTo>
                  <a:lnTo>
                    <a:pt x="276573" y="310087"/>
                  </a:lnTo>
                  <a:lnTo>
                    <a:pt x="271317" y="318869"/>
                  </a:lnTo>
                  <a:lnTo>
                    <a:pt x="265564" y="327154"/>
                  </a:lnTo>
                  <a:lnTo>
                    <a:pt x="259434" y="335062"/>
                  </a:lnTo>
                  <a:lnTo>
                    <a:pt x="253029" y="342696"/>
                  </a:lnTo>
                  <a:lnTo>
                    <a:pt x="246431" y="350136"/>
                  </a:lnTo>
                  <a:lnTo>
                    <a:pt x="239689" y="357436"/>
                  </a:lnTo>
                  <a:lnTo>
                    <a:pt x="232518" y="364475"/>
                  </a:lnTo>
                  <a:lnTo>
                    <a:pt x="224332" y="370976"/>
                  </a:lnTo>
                  <a:lnTo>
                    <a:pt x="214894" y="376820"/>
                  </a:lnTo>
                  <a:lnTo>
                    <a:pt x="204282" y="381727"/>
                  </a:lnTo>
                  <a:lnTo>
                    <a:pt x="192710" y="385192"/>
                  </a:lnTo>
                  <a:lnTo>
                    <a:pt x="180409" y="387074"/>
                  </a:lnTo>
                  <a:lnTo>
                    <a:pt x="167744" y="387541"/>
                  </a:lnTo>
                  <a:lnTo>
                    <a:pt x="155176" y="386875"/>
                  </a:lnTo>
                  <a:lnTo>
                    <a:pt x="142959" y="385360"/>
                  </a:lnTo>
                  <a:lnTo>
                    <a:pt x="131401" y="383387"/>
                  </a:lnTo>
                  <a:lnTo>
                    <a:pt x="119723" y="381253"/>
                  </a:lnTo>
                  <a:lnTo>
                    <a:pt x="105784" y="378774"/>
                  </a:lnTo>
                  <a:lnTo>
                    <a:pt x="85867" y="3755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2924" y="2439733"/>
              <a:ext cx="233056" cy="204799"/>
            </a:xfrm>
            <a:custGeom>
              <a:avLst/>
              <a:gdLst/>
              <a:ahLst/>
              <a:cxnLst/>
              <a:rect l="0" t="0" r="0" b="0"/>
              <a:pathLst>
                <a:path w="233056" h="204799">
                  <a:moveTo>
                    <a:pt x="148827" y="76577"/>
                  </a:moveTo>
                  <a:lnTo>
                    <a:pt x="145893" y="67776"/>
                  </a:lnTo>
                  <a:lnTo>
                    <a:pt x="143111" y="59429"/>
                  </a:lnTo>
                  <a:lnTo>
                    <a:pt x="140207" y="50735"/>
                  </a:lnTo>
                  <a:lnTo>
                    <a:pt x="136993" y="41787"/>
                  </a:lnTo>
                  <a:lnTo>
                    <a:pt x="133180" y="32941"/>
                  </a:lnTo>
                  <a:lnTo>
                    <a:pt x="128654" y="24411"/>
                  </a:lnTo>
                  <a:lnTo>
                    <a:pt x="123145" y="16568"/>
                  </a:lnTo>
                  <a:lnTo>
                    <a:pt x="116160" y="9987"/>
                  </a:lnTo>
                  <a:lnTo>
                    <a:pt x="107578" y="4873"/>
                  </a:lnTo>
                  <a:lnTo>
                    <a:pt x="97900" y="1424"/>
                  </a:lnTo>
                  <a:lnTo>
                    <a:pt x="88026" y="0"/>
                  </a:lnTo>
                  <a:lnTo>
                    <a:pt x="78502" y="599"/>
                  </a:lnTo>
                  <a:lnTo>
                    <a:pt x="69500" y="2931"/>
                  </a:lnTo>
                  <a:lnTo>
                    <a:pt x="61002" y="6623"/>
                  </a:lnTo>
                  <a:lnTo>
                    <a:pt x="52919" y="11331"/>
                  </a:lnTo>
                  <a:lnTo>
                    <a:pt x="45151" y="17099"/>
                  </a:lnTo>
                  <a:lnTo>
                    <a:pt x="37614" y="24326"/>
                  </a:lnTo>
                  <a:lnTo>
                    <a:pt x="30245" y="33109"/>
                  </a:lnTo>
                  <a:lnTo>
                    <a:pt x="23158" y="43108"/>
                  </a:lnTo>
                  <a:lnTo>
                    <a:pt x="16624" y="53737"/>
                  </a:lnTo>
                  <a:lnTo>
                    <a:pt x="10758" y="64595"/>
                  </a:lnTo>
                  <a:lnTo>
                    <a:pt x="5836" y="75647"/>
                  </a:lnTo>
                  <a:lnTo>
                    <a:pt x="2361" y="87126"/>
                  </a:lnTo>
                  <a:lnTo>
                    <a:pt x="471" y="99143"/>
                  </a:lnTo>
                  <a:lnTo>
                    <a:pt x="0" y="111671"/>
                  </a:lnTo>
                  <a:lnTo>
                    <a:pt x="663" y="124620"/>
                  </a:lnTo>
                  <a:lnTo>
                    <a:pt x="2185" y="137882"/>
                  </a:lnTo>
                  <a:lnTo>
                    <a:pt x="4492" y="151044"/>
                  </a:lnTo>
                  <a:lnTo>
                    <a:pt x="7710" y="163421"/>
                  </a:lnTo>
                  <a:lnTo>
                    <a:pt x="11844" y="174695"/>
                  </a:lnTo>
                  <a:lnTo>
                    <a:pt x="17094" y="184569"/>
                  </a:lnTo>
                  <a:lnTo>
                    <a:pt x="23906" y="192605"/>
                  </a:lnTo>
                  <a:lnTo>
                    <a:pt x="32379" y="198739"/>
                  </a:lnTo>
                  <a:lnTo>
                    <a:pt x="42155" y="202893"/>
                  </a:lnTo>
                  <a:lnTo>
                    <a:pt x="52626" y="204798"/>
                  </a:lnTo>
                  <a:lnTo>
                    <a:pt x="63365" y="204523"/>
                  </a:lnTo>
                  <a:lnTo>
                    <a:pt x="73998" y="202238"/>
                  </a:lnTo>
                  <a:lnTo>
                    <a:pt x="84129" y="198048"/>
                  </a:lnTo>
                  <a:lnTo>
                    <a:pt x="93601" y="192191"/>
                  </a:lnTo>
                  <a:lnTo>
                    <a:pt x="102282" y="184836"/>
                  </a:lnTo>
                  <a:lnTo>
                    <a:pt x="109974" y="176006"/>
                  </a:lnTo>
                  <a:lnTo>
                    <a:pt x="116665" y="165845"/>
                  </a:lnTo>
                  <a:lnTo>
                    <a:pt x="122330" y="154601"/>
                  </a:lnTo>
                  <a:lnTo>
                    <a:pt x="126845" y="142529"/>
                  </a:lnTo>
                  <a:lnTo>
                    <a:pt x="130270" y="129885"/>
                  </a:lnTo>
                  <a:lnTo>
                    <a:pt x="133300" y="118002"/>
                  </a:lnTo>
                  <a:lnTo>
                    <a:pt x="136991" y="110416"/>
                  </a:lnTo>
                  <a:lnTo>
                    <a:pt x="141210" y="109007"/>
                  </a:lnTo>
                  <a:lnTo>
                    <a:pt x="145230" y="111917"/>
                  </a:lnTo>
                  <a:lnTo>
                    <a:pt x="149138" y="117362"/>
                  </a:lnTo>
                  <a:lnTo>
                    <a:pt x="153357" y="124046"/>
                  </a:lnTo>
                  <a:lnTo>
                    <a:pt x="158113" y="131222"/>
                  </a:lnTo>
                  <a:lnTo>
                    <a:pt x="163587" y="138373"/>
                  </a:lnTo>
                  <a:lnTo>
                    <a:pt x="170005" y="145046"/>
                  </a:lnTo>
                  <a:lnTo>
                    <a:pt x="177388" y="151058"/>
                  </a:lnTo>
                  <a:lnTo>
                    <a:pt x="185534" y="156287"/>
                  </a:lnTo>
                  <a:lnTo>
                    <a:pt x="195123" y="161070"/>
                  </a:lnTo>
                  <a:lnTo>
                    <a:pt x="209233" y="165827"/>
                  </a:lnTo>
                  <a:lnTo>
                    <a:pt x="233055" y="171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7564" y="2200455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0" y="32464"/>
                  </a:lnTo>
                  <a:lnTo>
                    <a:pt x="3687" y="42938"/>
                  </a:lnTo>
                  <a:lnTo>
                    <a:pt x="5355" y="53930"/>
                  </a:lnTo>
                  <a:lnTo>
                    <a:pt x="6772" y="65586"/>
                  </a:lnTo>
                  <a:lnTo>
                    <a:pt x="8043" y="78359"/>
                  </a:lnTo>
                  <a:lnTo>
                    <a:pt x="9502" y="93058"/>
                  </a:lnTo>
                  <a:lnTo>
                    <a:pt x="11330" y="109949"/>
                  </a:lnTo>
                  <a:lnTo>
                    <a:pt x="13389" y="128666"/>
                  </a:lnTo>
                  <a:lnTo>
                    <a:pt x="15317" y="148518"/>
                  </a:lnTo>
                  <a:lnTo>
                    <a:pt x="16915" y="168966"/>
                  </a:lnTo>
                  <a:lnTo>
                    <a:pt x="18311" y="189218"/>
                  </a:lnTo>
                  <a:lnTo>
                    <a:pt x="19855" y="208196"/>
                  </a:lnTo>
                  <a:lnTo>
                    <a:pt x="21740" y="225441"/>
                  </a:lnTo>
                  <a:lnTo>
                    <a:pt x="23838" y="241340"/>
                  </a:lnTo>
                  <a:lnTo>
                    <a:pt x="25792" y="256793"/>
                  </a:lnTo>
                  <a:lnTo>
                    <a:pt x="27408" y="272384"/>
                  </a:lnTo>
                  <a:lnTo>
                    <a:pt x="28815" y="288336"/>
                  </a:lnTo>
                  <a:lnTo>
                    <a:pt x="30367" y="304672"/>
                  </a:lnTo>
                  <a:lnTo>
                    <a:pt x="32258" y="321326"/>
                  </a:lnTo>
                  <a:lnTo>
                    <a:pt x="34369" y="337849"/>
                  </a:lnTo>
                  <a:lnTo>
                    <a:pt x="36553" y="355275"/>
                  </a:lnTo>
                  <a:lnTo>
                    <a:pt x="39007" y="377369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1222" y="2326798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227621" y="2933"/>
                  </a:lnTo>
                  <a:lnTo>
                    <a:pt x="214990" y="5716"/>
                  </a:lnTo>
                  <a:lnTo>
                    <a:pt x="203081" y="8615"/>
                  </a:lnTo>
                  <a:lnTo>
                    <a:pt x="191426" y="11655"/>
                  </a:lnTo>
                  <a:lnTo>
                    <a:pt x="179586" y="14820"/>
                  </a:lnTo>
                  <a:lnTo>
                    <a:pt x="167345" y="18080"/>
                  </a:lnTo>
                  <a:lnTo>
                    <a:pt x="154677" y="21245"/>
                  </a:lnTo>
                  <a:lnTo>
                    <a:pt x="141638" y="23988"/>
                  </a:lnTo>
                  <a:lnTo>
                    <a:pt x="128305" y="26163"/>
                  </a:lnTo>
                  <a:lnTo>
                    <a:pt x="114588" y="27793"/>
                  </a:lnTo>
                  <a:lnTo>
                    <a:pt x="100241" y="28969"/>
                  </a:lnTo>
                  <a:lnTo>
                    <a:pt x="85195" y="29798"/>
                  </a:lnTo>
                  <a:lnTo>
                    <a:pt x="69892" y="30373"/>
                  </a:lnTo>
                  <a:lnTo>
                    <a:pt x="53485" y="30830"/>
                  </a:lnTo>
                  <a:lnTo>
                    <a:pt x="32298" y="3121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88898" y="2399609"/>
              <a:ext cx="216636" cy="200930"/>
            </a:xfrm>
            <a:custGeom>
              <a:avLst/>
              <a:gdLst/>
              <a:ahLst/>
              <a:cxnLst/>
              <a:rect l="0" t="0" r="0" b="0"/>
              <a:pathLst>
                <a:path w="216636" h="200930">
                  <a:moveTo>
                    <a:pt x="142936" y="95644"/>
                  </a:moveTo>
                  <a:lnTo>
                    <a:pt x="139935" y="83976"/>
                  </a:lnTo>
                  <a:lnTo>
                    <a:pt x="136512" y="73488"/>
                  </a:lnTo>
                  <a:lnTo>
                    <a:pt x="132316" y="63186"/>
                  </a:lnTo>
                  <a:lnTo>
                    <a:pt x="127416" y="52884"/>
                  </a:lnTo>
                  <a:lnTo>
                    <a:pt x="121935" y="42541"/>
                  </a:lnTo>
                  <a:lnTo>
                    <a:pt x="115995" y="32165"/>
                  </a:lnTo>
                  <a:lnTo>
                    <a:pt x="109388" y="22255"/>
                  </a:lnTo>
                  <a:lnTo>
                    <a:pt x="101593" y="13742"/>
                  </a:lnTo>
                  <a:lnTo>
                    <a:pt x="92431" y="7031"/>
                  </a:lnTo>
                  <a:lnTo>
                    <a:pt x="82347" y="2358"/>
                  </a:lnTo>
                  <a:lnTo>
                    <a:pt x="72194" y="39"/>
                  </a:lnTo>
                  <a:lnTo>
                    <a:pt x="62478" y="0"/>
                  </a:lnTo>
                  <a:lnTo>
                    <a:pt x="53347" y="1888"/>
                  </a:lnTo>
                  <a:lnTo>
                    <a:pt x="44761" y="5273"/>
                  </a:lnTo>
                  <a:lnTo>
                    <a:pt x="36623" y="9777"/>
                  </a:lnTo>
                  <a:lnTo>
                    <a:pt x="28989" y="15577"/>
                  </a:lnTo>
                  <a:lnTo>
                    <a:pt x="22074" y="23356"/>
                  </a:lnTo>
                  <a:lnTo>
                    <a:pt x="15940" y="33328"/>
                  </a:lnTo>
                  <a:lnTo>
                    <a:pt x="10667" y="45110"/>
                  </a:lnTo>
                  <a:lnTo>
                    <a:pt x="6422" y="58006"/>
                  </a:lnTo>
                  <a:lnTo>
                    <a:pt x="3201" y="71496"/>
                  </a:lnTo>
                  <a:lnTo>
                    <a:pt x="1022" y="85281"/>
                  </a:lnTo>
                  <a:lnTo>
                    <a:pt x="0" y="99208"/>
                  </a:lnTo>
                  <a:lnTo>
                    <a:pt x="95" y="113195"/>
                  </a:lnTo>
                  <a:lnTo>
                    <a:pt x="1292" y="127044"/>
                  </a:lnTo>
                  <a:lnTo>
                    <a:pt x="3691" y="140430"/>
                  </a:lnTo>
                  <a:lnTo>
                    <a:pt x="7235" y="153206"/>
                  </a:lnTo>
                  <a:lnTo>
                    <a:pt x="11902" y="165075"/>
                  </a:lnTo>
                  <a:lnTo>
                    <a:pt x="17783" y="175522"/>
                  </a:lnTo>
                  <a:lnTo>
                    <a:pt x="24814" y="184391"/>
                  </a:lnTo>
                  <a:lnTo>
                    <a:pt x="32806" y="191515"/>
                  </a:lnTo>
                  <a:lnTo>
                    <a:pt x="41540" y="196560"/>
                  </a:lnTo>
                  <a:lnTo>
                    <a:pt x="50817" y="199542"/>
                  </a:lnTo>
                  <a:lnTo>
                    <a:pt x="60317" y="200597"/>
                  </a:lnTo>
                  <a:lnTo>
                    <a:pt x="69613" y="199801"/>
                  </a:lnTo>
                  <a:lnTo>
                    <a:pt x="78489" y="197376"/>
                  </a:lnTo>
                  <a:lnTo>
                    <a:pt x="86753" y="193479"/>
                  </a:lnTo>
                  <a:lnTo>
                    <a:pt x="94157" y="188124"/>
                  </a:lnTo>
                  <a:lnTo>
                    <a:pt x="100657" y="181450"/>
                  </a:lnTo>
                  <a:lnTo>
                    <a:pt x="106361" y="173699"/>
                  </a:lnTo>
                  <a:lnTo>
                    <a:pt x="111435" y="165126"/>
                  </a:lnTo>
                  <a:lnTo>
                    <a:pt x="116037" y="155949"/>
                  </a:lnTo>
                  <a:lnTo>
                    <a:pt x="120300" y="146177"/>
                  </a:lnTo>
                  <a:lnTo>
                    <a:pt x="124324" y="135632"/>
                  </a:lnTo>
                  <a:lnTo>
                    <a:pt x="128178" y="124278"/>
                  </a:lnTo>
                  <a:lnTo>
                    <a:pt x="131750" y="112212"/>
                  </a:lnTo>
                  <a:lnTo>
                    <a:pt x="134770" y="99581"/>
                  </a:lnTo>
                  <a:lnTo>
                    <a:pt x="137141" y="86621"/>
                  </a:lnTo>
                  <a:lnTo>
                    <a:pt x="139210" y="76778"/>
                  </a:lnTo>
                  <a:lnTo>
                    <a:pt x="141384" y="73989"/>
                  </a:lnTo>
                  <a:lnTo>
                    <a:pt x="143634" y="76529"/>
                  </a:lnTo>
                  <a:lnTo>
                    <a:pt x="146044" y="82464"/>
                  </a:lnTo>
                  <a:lnTo>
                    <a:pt x="148672" y="90767"/>
                  </a:lnTo>
                  <a:lnTo>
                    <a:pt x="151521" y="100783"/>
                  </a:lnTo>
                  <a:lnTo>
                    <a:pt x="154722" y="111867"/>
                  </a:lnTo>
                  <a:lnTo>
                    <a:pt x="158538" y="123351"/>
                  </a:lnTo>
                  <a:lnTo>
                    <a:pt x="163064" y="134834"/>
                  </a:lnTo>
                  <a:lnTo>
                    <a:pt x="168236" y="145997"/>
                  </a:lnTo>
                  <a:lnTo>
                    <a:pt x="173932" y="156499"/>
                  </a:lnTo>
                  <a:lnTo>
                    <a:pt x="180018" y="166221"/>
                  </a:lnTo>
                  <a:lnTo>
                    <a:pt x="186274" y="174932"/>
                  </a:lnTo>
                  <a:lnTo>
                    <a:pt x="193116" y="183042"/>
                  </a:lnTo>
                  <a:lnTo>
                    <a:pt x="202259" y="191264"/>
                  </a:lnTo>
                  <a:lnTo>
                    <a:pt x="216635" y="200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6911" y="2611067"/>
              <a:ext cx="989680" cy="157928"/>
            </a:xfrm>
            <a:custGeom>
              <a:avLst/>
              <a:gdLst/>
              <a:ahLst/>
              <a:cxnLst/>
              <a:rect l="0" t="0" r="0" b="0"/>
              <a:pathLst>
                <a:path w="989680" h="157928">
                  <a:moveTo>
                    <a:pt x="989679" y="0"/>
                  </a:moveTo>
                  <a:lnTo>
                    <a:pt x="983812" y="5867"/>
                  </a:lnTo>
                  <a:lnTo>
                    <a:pt x="978247" y="11432"/>
                  </a:lnTo>
                  <a:lnTo>
                    <a:pt x="972448" y="17231"/>
                  </a:lnTo>
                  <a:lnTo>
                    <a:pt x="966368" y="23311"/>
                  </a:lnTo>
                  <a:lnTo>
                    <a:pt x="960037" y="29642"/>
                  </a:lnTo>
                  <a:lnTo>
                    <a:pt x="953509" y="36170"/>
                  </a:lnTo>
                  <a:lnTo>
                    <a:pt x="946833" y="42846"/>
                  </a:lnTo>
                  <a:lnTo>
                    <a:pt x="940051" y="49628"/>
                  </a:lnTo>
                  <a:lnTo>
                    <a:pt x="933184" y="56477"/>
                  </a:lnTo>
                  <a:lnTo>
                    <a:pt x="925929" y="63041"/>
                  </a:lnTo>
                  <a:lnTo>
                    <a:pt x="917687" y="68689"/>
                  </a:lnTo>
                  <a:lnTo>
                    <a:pt x="908216" y="73143"/>
                  </a:lnTo>
                  <a:lnTo>
                    <a:pt x="897752" y="76132"/>
                  </a:lnTo>
                  <a:lnTo>
                    <a:pt x="886811" y="77239"/>
                  </a:lnTo>
                  <a:lnTo>
                    <a:pt x="875748" y="76429"/>
                  </a:lnTo>
                  <a:lnTo>
                    <a:pt x="864728" y="74123"/>
                  </a:lnTo>
                  <a:lnTo>
                    <a:pt x="853803" y="70982"/>
                  </a:lnTo>
                  <a:lnTo>
                    <a:pt x="842976" y="67469"/>
                  </a:lnTo>
                  <a:lnTo>
                    <a:pt x="832232" y="63827"/>
                  </a:lnTo>
                  <a:lnTo>
                    <a:pt x="821552" y="60164"/>
                  </a:lnTo>
                  <a:lnTo>
                    <a:pt x="810918" y="56532"/>
                  </a:lnTo>
                  <a:lnTo>
                    <a:pt x="800317" y="53435"/>
                  </a:lnTo>
                  <a:lnTo>
                    <a:pt x="789739" y="51791"/>
                  </a:lnTo>
                  <a:lnTo>
                    <a:pt x="779182" y="51985"/>
                  </a:lnTo>
                  <a:lnTo>
                    <a:pt x="768804" y="53912"/>
                  </a:lnTo>
                  <a:lnTo>
                    <a:pt x="758909" y="57265"/>
                  </a:lnTo>
                  <a:lnTo>
                    <a:pt x="749623" y="61705"/>
                  </a:lnTo>
                  <a:lnTo>
                    <a:pt x="740913" y="66938"/>
                  </a:lnTo>
                  <a:lnTo>
                    <a:pt x="732677" y="72733"/>
                  </a:lnTo>
                  <a:lnTo>
                    <a:pt x="724797" y="78920"/>
                  </a:lnTo>
                  <a:lnTo>
                    <a:pt x="717012" y="85376"/>
                  </a:lnTo>
                  <a:lnTo>
                    <a:pt x="708938" y="92016"/>
                  </a:lnTo>
                  <a:lnTo>
                    <a:pt x="700385" y="98767"/>
                  </a:lnTo>
                  <a:lnTo>
                    <a:pt x="691181" y="105097"/>
                  </a:lnTo>
                  <a:lnTo>
                    <a:pt x="681091" y="110057"/>
                  </a:lnTo>
                  <a:lnTo>
                    <a:pt x="670087" y="113235"/>
                  </a:lnTo>
                  <a:lnTo>
                    <a:pt x="658614" y="114554"/>
                  </a:lnTo>
                  <a:lnTo>
                    <a:pt x="647452" y="114000"/>
                  </a:lnTo>
                  <a:lnTo>
                    <a:pt x="637020" y="111776"/>
                  </a:lnTo>
                  <a:lnTo>
                    <a:pt x="627220" y="108199"/>
                  </a:lnTo>
                  <a:lnTo>
                    <a:pt x="617646" y="103598"/>
                  </a:lnTo>
                  <a:lnTo>
                    <a:pt x="608019" y="98256"/>
                  </a:lnTo>
                  <a:lnTo>
                    <a:pt x="598230" y="92555"/>
                  </a:lnTo>
                  <a:lnTo>
                    <a:pt x="588264" y="86963"/>
                  </a:lnTo>
                  <a:lnTo>
                    <a:pt x="578141" y="81733"/>
                  </a:lnTo>
                  <a:lnTo>
                    <a:pt x="567731" y="77240"/>
                  </a:lnTo>
                  <a:lnTo>
                    <a:pt x="556756" y="74052"/>
                  </a:lnTo>
                  <a:lnTo>
                    <a:pt x="545122" y="72359"/>
                  </a:lnTo>
                  <a:lnTo>
                    <a:pt x="533209" y="72189"/>
                  </a:lnTo>
                  <a:lnTo>
                    <a:pt x="521745" y="73587"/>
                  </a:lnTo>
                  <a:lnTo>
                    <a:pt x="511105" y="76415"/>
                  </a:lnTo>
                  <a:lnTo>
                    <a:pt x="501166" y="80414"/>
                  </a:lnTo>
                  <a:lnTo>
                    <a:pt x="491497" y="85306"/>
                  </a:lnTo>
                  <a:lnTo>
                    <a:pt x="481806" y="90846"/>
                  </a:lnTo>
                  <a:lnTo>
                    <a:pt x="471974" y="96681"/>
                  </a:lnTo>
                  <a:lnTo>
                    <a:pt x="461980" y="102364"/>
                  </a:lnTo>
                  <a:lnTo>
                    <a:pt x="451842" y="107665"/>
                  </a:lnTo>
                  <a:lnTo>
                    <a:pt x="441592" y="112545"/>
                  </a:lnTo>
                  <a:lnTo>
                    <a:pt x="431257" y="117057"/>
                  </a:lnTo>
                  <a:lnTo>
                    <a:pt x="420862" y="121266"/>
                  </a:lnTo>
                  <a:lnTo>
                    <a:pt x="410424" y="124753"/>
                  </a:lnTo>
                  <a:lnTo>
                    <a:pt x="399957" y="126659"/>
                  </a:lnTo>
                  <a:lnTo>
                    <a:pt x="389475" y="126642"/>
                  </a:lnTo>
                  <a:lnTo>
                    <a:pt x="379147" y="124833"/>
                  </a:lnTo>
                  <a:lnTo>
                    <a:pt x="369286" y="121560"/>
                  </a:lnTo>
                  <a:lnTo>
                    <a:pt x="360018" y="117173"/>
                  </a:lnTo>
                  <a:lnTo>
                    <a:pt x="351151" y="111976"/>
                  </a:lnTo>
                  <a:lnTo>
                    <a:pt x="342276" y="106204"/>
                  </a:lnTo>
                  <a:lnTo>
                    <a:pt x="333150" y="100042"/>
                  </a:lnTo>
                  <a:lnTo>
                    <a:pt x="323544" y="93942"/>
                  </a:lnTo>
                  <a:lnTo>
                    <a:pt x="313177" y="88606"/>
                  </a:lnTo>
                  <a:lnTo>
                    <a:pt x="301979" y="84362"/>
                  </a:lnTo>
                  <a:lnTo>
                    <a:pt x="290203" y="81513"/>
                  </a:lnTo>
                  <a:lnTo>
                    <a:pt x="278307" y="80500"/>
                  </a:lnTo>
                  <a:lnTo>
                    <a:pt x="266571" y="81377"/>
                  </a:lnTo>
                  <a:lnTo>
                    <a:pt x="255253" y="83898"/>
                  </a:lnTo>
                  <a:lnTo>
                    <a:pt x="244652" y="87715"/>
                  </a:lnTo>
                  <a:lnTo>
                    <a:pt x="234858" y="92500"/>
                  </a:lnTo>
                  <a:lnTo>
                    <a:pt x="225790" y="97979"/>
                  </a:lnTo>
                  <a:lnTo>
                    <a:pt x="217305" y="103948"/>
                  </a:lnTo>
                  <a:lnTo>
                    <a:pt x="209250" y="110241"/>
                  </a:lnTo>
                  <a:lnTo>
                    <a:pt x="201176" y="116260"/>
                  </a:lnTo>
                  <a:lnTo>
                    <a:pt x="192376" y="121011"/>
                  </a:lnTo>
                  <a:lnTo>
                    <a:pt x="182526" y="124053"/>
                  </a:lnTo>
                  <a:lnTo>
                    <a:pt x="171806" y="125450"/>
                  </a:lnTo>
                  <a:lnTo>
                    <a:pt x="160693" y="125482"/>
                  </a:lnTo>
                  <a:lnTo>
                    <a:pt x="149515" y="124468"/>
                  </a:lnTo>
                  <a:lnTo>
                    <a:pt x="138417" y="122689"/>
                  </a:lnTo>
                  <a:lnTo>
                    <a:pt x="127441" y="120365"/>
                  </a:lnTo>
                  <a:lnTo>
                    <a:pt x="116575" y="117676"/>
                  </a:lnTo>
                  <a:lnTo>
                    <a:pt x="105635" y="115231"/>
                  </a:lnTo>
                  <a:lnTo>
                    <a:pt x="94291" y="114034"/>
                  </a:lnTo>
                  <a:lnTo>
                    <a:pt x="82402" y="114531"/>
                  </a:lnTo>
                  <a:lnTo>
                    <a:pt x="70314" y="116664"/>
                  </a:lnTo>
                  <a:lnTo>
                    <a:pt x="58732" y="120155"/>
                  </a:lnTo>
                  <a:lnTo>
                    <a:pt x="48023" y="124683"/>
                  </a:lnTo>
                  <a:lnTo>
                    <a:pt x="38316" y="129856"/>
                  </a:lnTo>
                  <a:lnTo>
                    <a:pt x="28619" y="135835"/>
                  </a:lnTo>
                  <a:lnTo>
                    <a:pt x="16968" y="14425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053425" y="2870814"/>
            <a:ext cx="1831384" cy="412173"/>
            <a:chOff x="1053425" y="2870814"/>
            <a:chExt cx="1831384" cy="412173"/>
          </a:xfrm>
        </p:grpSpPr>
        <p:sp>
          <p:nvSpPr>
            <p:cNvPr id="52" name="Freeform 51"/>
            <p:cNvSpPr/>
            <p:nvPr/>
          </p:nvSpPr>
          <p:spPr>
            <a:xfrm>
              <a:off x="1053425" y="2870814"/>
              <a:ext cx="178410" cy="412173"/>
            </a:xfrm>
            <a:custGeom>
              <a:avLst/>
              <a:gdLst/>
              <a:ahLst/>
              <a:cxnLst/>
              <a:rect l="0" t="0" r="0" b="0"/>
              <a:pathLst>
                <a:path w="178410" h="412173">
                  <a:moveTo>
                    <a:pt x="157352" y="66636"/>
                  </a:moveTo>
                  <a:lnTo>
                    <a:pt x="160084" y="57902"/>
                  </a:lnTo>
                  <a:lnTo>
                    <a:pt x="160946" y="50196"/>
                  </a:lnTo>
                  <a:lnTo>
                    <a:pt x="159956" y="42794"/>
                  </a:lnTo>
                  <a:lnTo>
                    <a:pt x="157417" y="35533"/>
                  </a:lnTo>
                  <a:lnTo>
                    <a:pt x="153633" y="28354"/>
                  </a:lnTo>
                  <a:lnTo>
                    <a:pt x="148888" y="21237"/>
                  </a:lnTo>
                  <a:lnTo>
                    <a:pt x="143110" y="14493"/>
                  </a:lnTo>
                  <a:lnTo>
                    <a:pt x="135883" y="8723"/>
                  </a:lnTo>
                  <a:lnTo>
                    <a:pt x="127108" y="4187"/>
                  </a:lnTo>
                  <a:lnTo>
                    <a:pt x="117286" y="1143"/>
                  </a:lnTo>
                  <a:lnTo>
                    <a:pt x="107309" y="0"/>
                  </a:lnTo>
                  <a:lnTo>
                    <a:pt x="97707" y="790"/>
                  </a:lnTo>
                  <a:lnTo>
                    <a:pt x="88482" y="3253"/>
                  </a:lnTo>
                  <a:lnTo>
                    <a:pt x="79301" y="7031"/>
                  </a:lnTo>
                  <a:lnTo>
                    <a:pt x="69950" y="11794"/>
                  </a:lnTo>
                  <a:lnTo>
                    <a:pt x="60687" y="17429"/>
                  </a:lnTo>
                  <a:lnTo>
                    <a:pt x="52140" y="24034"/>
                  </a:lnTo>
                  <a:lnTo>
                    <a:pt x="44609" y="31591"/>
                  </a:lnTo>
                  <a:lnTo>
                    <a:pt x="38077" y="40122"/>
                  </a:lnTo>
                  <a:lnTo>
                    <a:pt x="32380" y="49759"/>
                  </a:lnTo>
                  <a:lnTo>
                    <a:pt x="27327" y="60463"/>
                  </a:lnTo>
                  <a:lnTo>
                    <a:pt x="22747" y="71906"/>
                  </a:lnTo>
                  <a:lnTo>
                    <a:pt x="18502" y="83580"/>
                  </a:lnTo>
                  <a:lnTo>
                    <a:pt x="14497" y="95174"/>
                  </a:lnTo>
                  <a:lnTo>
                    <a:pt x="10822" y="106738"/>
                  </a:lnTo>
                  <a:lnTo>
                    <a:pt x="7732" y="118568"/>
                  </a:lnTo>
                  <a:lnTo>
                    <a:pt x="5323" y="130829"/>
                  </a:lnTo>
                  <a:lnTo>
                    <a:pt x="3536" y="143691"/>
                  </a:lnTo>
                  <a:lnTo>
                    <a:pt x="2254" y="157397"/>
                  </a:lnTo>
                  <a:lnTo>
                    <a:pt x="1355" y="171991"/>
                  </a:lnTo>
                  <a:lnTo>
                    <a:pt x="733" y="187199"/>
                  </a:lnTo>
                  <a:lnTo>
                    <a:pt x="307" y="202554"/>
                  </a:lnTo>
                  <a:lnTo>
                    <a:pt x="23" y="217765"/>
                  </a:lnTo>
                  <a:lnTo>
                    <a:pt x="0" y="232570"/>
                  </a:lnTo>
                  <a:lnTo>
                    <a:pt x="517" y="246664"/>
                  </a:lnTo>
                  <a:lnTo>
                    <a:pt x="1682" y="259958"/>
                  </a:lnTo>
                  <a:lnTo>
                    <a:pt x="3448" y="272529"/>
                  </a:lnTo>
                  <a:lnTo>
                    <a:pt x="5705" y="284519"/>
                  </a:lnTo>
                  <a:lnTo>
                    <a:pt x="8334" y="296071"/>
                  </a:lnTo>
                  <a:lnTo>
                    <a:pt x="11235" y="307307"/>
                  </a:lnTo>
                  <a:lnTo>
                    <a:pt x="14328" y="318319"/>
                  </a:lnTo>
                  <a:lnTo>
                    <a:pt x="17559" y="329175"/>
                  </a:lnTo>
                  <a:lnTo>
                    <a:pt x="21049" y="339925"/>
                  </a:lnTo>
                  <a:lnTo>
                    <a:pt x="25078" y="350603"/>
                  </a:lnTo>
                  <a:lnTo>
                    <a:pt x="29754" y="361227"/>
                  </a:lnTo>
                  <a:lnTo>
                    <a:pt x="35031" y="371650"/>
                  </a:lnTo>
                  <a:lnTo>
                    <a:pt x="40799" y="381575"/>
                  </a:lnTo>
                  <a:lnTo>
                    <a:pt x="46943" y="390867"/>
                  </a:lnTo>
                  <a:lnTo>
                    <a:pt x="53526" y="399072"/>
                  </a:lnTo>
                  <a:lnTo>
                    <a:pt x="60777" y="405372"/>
                  </a:lnTo>
                  <a:lnTo>
                    <a:pt x="68766" y="409493"/>
                  </a:lnTo>
                  <a:lnTo>
                    <a:pt x="77419" y="411633"/>
                  </a:lnTo>
                  <a:lnTo>
                    <a:pt x="86605" y="412172"/>
                  </a:lnTo>
                  <a:lnTo>
                    <a:pt x="96189" y="411496"/>
                  </a:lnTo>
                  <a:lnTo>
                    <a:pt x="105896" y="409775"/>
                  </a:lnTo>
                  <a:lnTo>
                    <a:pt x="115332" y="406959"/>
                  </a:lnTo>
                  <a:lnTo>
                    <a:pt x="124306" y="403103"/>
                  </a:lnTo>
                  <a:lnTo>
                    <a:pt x="132805" y="398210"/>
                  </a:lnTo>
                  <a:lnTo>
                    <a:pt x="140900" y="392171"/>
                  </a:lnTo>
                  <a:lnTo>
                    <a:pt x="148671" y="385044"/>
                  </a:lnTo>
                  <a:lnTo>
                    <a:pt x="155900" y="377464"/>
                  </a:lnTo>
                  <a:lnTo>
                    <a:pt x="162771" y="369804"/>
                  </a:lnTo>
                  <a:lnTo>
                    <a:pt x="169893" y="361390"/>
                  </a:lnTo>
                  <a:lnTo>
                    <a:pt x="178409" y="350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83292" y="3042735"/>
              <a:ext cx="116999" cy="200054"/>
            </a:xfrm>
            <a:custGeom>
              <a:avLst/>
              <a:gdLst/>
              <a:ahLst/>
              <a:cxnLst/>
              <a:rect l="0" t="0" r="0" b="0"/>
              <a:pathLst>
                <a:path w="116999" h="200054">
                  <a:moveTo>
                    <a:pt x="1184" y="136871"/>
                  </a:moveTo>
                  <a:lnTo>
                    <a:pt x="4118" y="145672"/>
                  </a:lnTo>
                  <a:lnTo>
                    <a:pt x="6900" y="154019"/>
                  </a:lnTo>
                  <a:lnTo>
                    <a:pt x="9800" y="162717"/>
                  </a:lnTo>
                  <a:lnTo>
                    <a:pt x="12840" y="171838"/>
                  </a:lnTo>
                  <a:lnTo>
                    <a:pt x="16005" y="181334"/>
                  </a:lnTo>
                  <a:lnTo>
                    <a:pt x="19253" y="191055"/>
                  </a:lnTo>
                  <a:lnTo>
                    <a:pt x="21972" y="198412"/>
                  </a:lnTo>
                  <a:lnTo>
                    <a:pt x="23234" y="200053"/>
                  </a:lnTo>
                  <a:lnTo>
                    <a:pt x="22997" y="196647"/>
                  </a:lnTo>
                  <a:lnTo>
                    <a:pt x="21643" y="189679"/>
                  </a:lnTo>
                  <a:lnTo>
                    <a:pt x="19542" y="180489"/>
                  </a:lnTo>
                  <a:lnTo>
                    <a:pt x="16952" y="170192"/>
                  </a:lnTo>
                  <a:lnTo>
                    <a:pt x="14046" y="159452"/>
                  </a:lnTo>
                  <a:lnTo>
                    <a:pt x="10934" y="148426"/>
                  </a:lnTo>
                  <a:lnTo>
                    <a:pt x="7686" y="136940"/>
                  </a:lnTo>
                  <a:lnTo>
                    <a:pt x="4364" y="124910"/>
                  </a:lnTo>
                  <a:lnTo>
                    <a:pt x="1488" y="112537"/>
                  </a:lnTo>
                  <a:lnTo>
                    <a:pt x="0" y="100221"/>
                  </a:lnTo>
                  <a:lnTo>
                    <a:pt x="306" y="88196"/>
                  </a:lnTo>
                  <a:lnTo>
                    <a:pt x="2479" y="76679"/>
                  </a:lnTo>
                  <a:lnTo>
                    <a:pt x="6530" y="65944"/>
                  </a:lnTo>
                  <a:lnTo>
                    <a:pt x="12257" y="56064"/>
                  </a:lnTo>
                  <a:lnTo>
                    <a:pt x="19338" y="47107"/>
                  </a:lnTo>
                  <a:lnTo>
                    <a:pt x="27445" y="39229"/>
                  </a:lnTo>
                  <a:lnTo>
                    <a:pt x="36298" y="32409"/>
                  </a:lnTo>
                  <a:lnTo>
                    <a:pt x="45680" y="26488"/>
                  </a:lnTo>
                  <a:lnTo>
                    <a:pt x="55429" y="21269"/>
                  </a:lnTo>
                  <a:lnTo>
                    <a:pt x="65421" y="16573"/>
                  </a:lnTo>
                  <a:lnTo>
                    <a:pt x="75314" y="12404"/>
                  </a:lnTo>
                  <a:lnTo>
                    <a:pt x="85613" y="8530"/>
                  </a:lnTo>
                  <a:lnTo>
                    <a:pt x="98338" y="4609"/>
                  </a:lnTo>
                  <a:lnTo>
                    <a:pt x="1169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46907" y="3097650"/>
              <a:ext cx="142897" cy="139587"/>
            </a:xfrm>
            <a:custGeom>
              <a:avLst/>
              <a:gdLst/>
              <a:ahLst/>
              <a:cxnLst/>
              <a:rect l="0" t="0" r="0" b="0"/>
              <a:pathLst>
                <a:path w="142897" h="139587">
                  <a:moveTo>
                    <a:pt x="79725" y="71427"/>
                  </a:moveTo>
                  <a:lnTo>
                    <a:pt x="82524" y="62626"/>
                  </a:lnTo>
                  <a:lnTo>
                    <a:pt x="84026" y="54279"/>
                  </a:lnTo>
                  <a:lnTo>
                    <a:pt x="84328" y="45585"/>
                  </a:lnTo>
                  <a:lnTo>
                    <a:pt x="83476" y="36637"/>
                  </a:lnTo>
                  <a:lnTo>
                    <a:pt x="81360" y="27791"/>
                  </a:lnTo>
                  <a:lnTo>
                    <a:pt x="78033" y="19265"/>
                  </a:lnTo>
                  <a:lnTo>
                    <a:pt x="73525" y="11595"/>
                  </a:lnTo>
                  <a:lnTo>
                    <a:pt x="67758" y="5663"/>
                  </a:lnTo>
                  <a:lnTo>
                    <a:pt x="60811" y="1797"/>
                  </a:lnTo>
                  <a:lnTo>
                    <a:pt x="53047" y="0"/>
                  </a:lnTo>
                  <a:lnTo>
                    <a:pt x="44998" y="225"/>
                  </a:lnTo>
                  <a:lnTo>
                    <a:pt x="37000" y="2231"/>
                  </a:lnTo>
                  <a:lnTo>
                    <a:pt x="29343" y="5829"/>
                  </a:lnTo>
                  <a:lnTo>
                    <a:pt x="22354" y="10977"/>
                  </a:lnTo>
                  <a:lnTo>
                    <a:pt x="16142" y="17512"/>
                  </a:lnTo>
                  <a:lnTo>
                    <a:pt x="10802" y="25338"/>
                  </a:lnTo>
                  <a:lnTo>
                    <a:pt x="6505" y="34493"/>
                  </a:lnTo>
                  <a:lnTo>
                    <a:pt x="3247" y="44870"/>
                  </a:lnTo>
                  <a:lnTo>
                    <a:pt x="1041" y="56091"/>
                  </a:lnTo>
                  <a:lnTo>
                    <a:pt x="0" y="67616"/>
                  </a:lnTo>
                  <a:lnTo>
                    <a:pt x="82" y="79106"/>
                  </a:lnTo>
                  <a:lnTo>
                    <a:pt x="1271" y="90430"/>
                  </a:lnTo>
                  <a:lnTo>
                    <a:pt x="3663" y="101567"/>
                  </a:lnTo>
                  <a:lnTo>
                    <a:pt x="7208" y="112521"/>
                  </a:lnTo>
                  <a:lnTo>
                    <a:pt x="12045" y="122674"/>
                  </a:lnTo>
                  <a:lnTo>
                    <a:pt x="18573" y="130829"/>
                  </a:lnTo>
                  <a:lnTo>
                    <a:pt x="26842" y="136486"/>
                  </a:lnTo>
                  <a:lnTo>
                    <a:pt x="36140" y="139470"/>
                  </a:lnTo>
                  <a:lnTo>
                    <a:pt x="45225" y="139586"/>
                  </a:lnTo>
                  <a:lnTo>
                    <a:pt x="53398" y="137026"/>
                  </a:lnTo>
                  <a:lnTo>
                    <a:pt x="60339" y="132089"/>
                  </a:lnTo>
                  <a:lnTo>
                    <a:pt x="65850" y="124979"/>
                  </a:lnTo>
                  <a:lnTo>
                    <a:pt x="69997" y="116021"/>
                  </a:lnTo>
                  <a:lnTo>
                    <a:pt x="73001" y="105603"/>
                  </a:lnTo>
                  <a:lnTo>
                    <a:pt x="75125" y="94096"/>
                  </a:lnTo>
                  <a:lnTo>
                    <a:pt x="76611" y="81900"/>
                  </a:lnTo>
                  <a:lnTo>
                    <a:pt x="78038" y="72604"/>
                  </a:lnTo>
                  <a:lnTo>
                    <a:pt x="80151" y="70223"/>
                  </a:lnTo>
                  <a:lnTo>
                    <a:pt x="83179" y="73013"/>
                  </a:lnTo>
                  <a:lnTo>
                    <a:pt x="87131" y="78752"/>
                  </a:lnTo>
                  <a:lnTo>
                    <a:pt x="91894" y="85841"/>
                  </a:lnTo>
                  <a:lnTo>
                    <a:pt x="97301" y="93397"/>
                  </a:lnTo>
                  <a:lnTo>
                    <a:pt x="103273" y="100913"/>
                  </a:lnTo>
                  <a:lnTo>
                    <a:pt x="110624" y="108867"/>
                  </a:lnTo>
                  <a:lnTo>
                    <a:pt x="122232" y="119063"/>
                  </a:lnTo>
                  <a:lnTo>
                    <a:pt x="142896" y="134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20842" y="3053234"/>
              <a:ext cx="126889" cy="157842"/>
            </a:xfrm>
            <a:custGeom>
              <a:avLst/>
              <a:gdLst/>
              <a:ahLst/>
              <a:cxnLst/>
              <a:rect l="0" t="0" r="0" b="0"/>
              <a:pathLst>
                <a:path w="126889" h="157842">
                  <a:moveTo>
                    <a:pt x="105831" y="21087"/>
                  </a:moveTo>
                  <a:lnTo>
                    <a:pt x="99896" y="15286"/>
                  </a:lnTo>
                  <a:lnTo>
                    <a:pt x="93692" y="10362"/>
                  </a:lnTo>
                  <a:lnTo>
                    <a:pt x="86601" y="5873"/>
                  </a:lnTo>
                  <a:lnTo>
                    <a:pt x="78833" y="2171"/>
                  </a:lnTo>
                  <a:lnTo>
                    <a:pt x="70835" y="102"/>
                  </a:lnTo>
                  <a:lnTo>
                    <a:pt x="62889" y="0"/>
                  </a:lnTo>
                  <a:lnTo>
                    <a:pt x="54942" y="1724"/>
                  </a:lnTo>
                  <a:lnTo>
                    <a:pt x="46701" y="4939"/>
                  </a:lnTo>
                  <a:lnTo>
                    <a:pt x="38020" y="9289"/>
                  </a:lnTo>
                  <a:lnTo>
                    <a:pt x="29225" y="14631"/>
                  </a:lnTo>
                  <a:lnTo>
                    <a:pt x="21000" y="21032"/>
                  </a:lnTo>
                  <a:lnTo>
                    <a:pt x="13699" y="28444"/>
                  </a:lnTo>
                  <a:lnTo>
                    <a:pt x="7662" y="36707"/>
                  </a:lnTo>
                  <a:lnTo>
                    <a:pt x="3363" y="45631"/>
                  </a:lnTo>
                  <a:lnTo>
                    <a:pt x="884" y="55042"/>
                  </a:lnTo>
                  <a:lnTo>
                    <a:pt x="0" y="64803"/>
                  </a:lnTo>
                  <a:lnTo>
                    <a:pt x="379" y="74808"/>
                  </a:lnTo>
                  <a:lnTo>
                    <a:pt x="1706" y="84983"/>
                  </a:lnTo>
                  <a:lnTo>
                    <a:pt x="3882" y="95272"/>
                  </a:lnTo>
                  <a:lnTo>
                    <a:pt x="7010" y="105640"/>
                  </a:lnTo>
                  <a:lnTo>
                    <a:pt x="11080" y="116052"/>
                  </a:lnTo>
                  <a:lnTo>
                    <a:pt x="16116" y="126162"/>
                  </a:lnTo>
                  <a:lnTo>
                    <a:pt x="22253" y="135346"/>
                  </a:lnTo>
                  <a:lnTo>
                    <a:pt x="29459" y="143327"/>
                  </a:lnTo>
                  <a:lnTo>
                    <a:pt x="37570" y="149837"/>
                  </a:lnTo>
                  <a:lnTo>
                    <a:pt x="46385" y="154461"/>
                  </a:lnTo>
                  <a:lnTo>
                    <a:pt x="55716" y="157152"/>
                  </a:lnTo>
                  <a:lnTo>
                    <a:pt x="65252" y="157841"/>
                  </a:lnTo>
                  <a:lnTo>
                    <a:pt x="74574" y="156267"/>
                  </a:lnTo>
                  <a:lnTo>
                    <a:pt x="83465" y="152510"/>
                  </a:lnTo>
                  <a:lnTo>
                    <a:pt x="91797" y="146991"/>
                  </a:lnTo>
                  <a:lnTo>
                    <a:pt x="100346" y="139540"/>
                  </a:lnTo>
                  <a:lnTo>
                    <a:pt x="110980" y="127271"/>
                  </a:lnTo>
                  <a:lnTo>
                    <a:pt x="126888" y="105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10901" y="288480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83" y="108268"/>
                  </a:lnTo>
                  <a:lnTo>
                    <a:pt x="8048" y="122647"/>
                  </a:lnTo>
                  <a:lnTo>
                    <a:pt x="9504" y="137377"/>
                  </a:lnTo>
                  <a:lnTo>
                    <a:pt x="11331" y="152140"/>
                  </a:lnTo>
                  <a:lnTo>
                    <a:pt x="13389" y="166800"/>
                  </a:lnTo>
                  <a:lnTo>
                    <a:pt x="15317" y="181321"/>
                  </a:lnTo>
                  <a:lnTo>
                    <a:pt x="16915" y="195716"/>
                  </a:lnTo>
                  <a:lnTo>
                    <a:pt x="18310" y="210010"/>
                  </a:lnTo>
                  <a:lnTo>
                    <a:pt x="19854" y="224226"/>
                  </a:lnTo>
                  <a:lnTo>
                    <a:pt x="21745" y="238387"/>
                  </a:lnTo>
                  <a:lnTo>
                    <a:pt x="24015" y="252509"/>
                  </a:lnTo>
                  <a:lnTo>
                    <a:pt x="26618" y="266605"/>
                  </a:lnTo>
                  <a:lnTo>
                    <a:pt x="29478" y="280663"/>
                  </a:lnTo>
                  <a:lnTo>
                    <a:pt x="32376" y="294085"/>
                  </a:lnTo>
                  <a:lnTo>
                    <a:pt x="35242" y="307004"/>
                  </a:lnTo>
                  <a:lnTo>
                    <a:pt x="38326" y="32055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83253" y="2990093"/>
              <a:ext cx="96105" cy="178985"/>
            </a:xfrm>
            <a:custGeom>
              <a:avLst/>
              <a:gdLst/>
              <a:ahLst/>
              <a:cxnLst/>
              <a:rect l="0" t="0" r="0" b="0"/>
              <a:pathLst>
                <a:path w="96105" h="178985">
                  <a:moveTo>
                    <a:pt x="43462" y="0"/>
                  </a:moveTo>
                  <a:lnTo>
                    <a:pt x="37594" y="8734"/>
                  </a:lnTo>
                  <a:lnTo>
                    <a:pt x="32030" y="16441"/>
                  </a:lnTo>
                  <a:lnTo>
                    <a:pt x="26235" y="23847"/>
                  </a:lnTo>
                  <a:lnTo>
                    <a:pt x="20327" y="31281"/>
                  </a:lnTo>
                  <a:lnTo>
                    <a:pt x="14646" y="39108"/>
                  </a:lnTo>
                  <a:lnTo>
                    <a:pt x="9380" y="47487"/>
                  </a:lnTo>
                  <a:lnTo>
                    <a:pt x="4875" y="56403"/>
                  </a:lnTo>
                  <a:lnTo>
                    <a:pt x="1686" y="65766"/>
                  </a:lnTo>
                  <a:lnTo>
                    <a:pt x="0" y="75469"/>
                  </a:lnTo>
                  <a:lnTo>
                    <a:pt x="5" y="85254"/>
                  </a:lnTo>
                  <a:lnTo>
                    <a:pt x="2054" y="94744"/>
                  </a:lnTo>
                  <a:lnTo>
                    <a:pt x="6133" y="103753"/>
                  </a:lnTo>
                  <a:lnTo>
                    <a:pt x="11785" y="112276"/>
                  </a:lnTo>
                  <a:lnTo>
                    <a:pt x="18327" y="120387"/>
                  </a:lnTo>
                  <a:lnTo>
                    <a:pt x="25279" y="128178"/>
                  </a:lnTo>
                  <a:lnTo>
                    <a:pt x="32554" y="135733"/>
                  </a:lnTo>
                  <a:lnTo>
                    <a:pt x="40342" y="143121"/>
                  </a:lnTo>
                  <a:lnTo>
                    <a:pt x="48718" y="150382"/>
                  </a:lnTo>
                  <a:lnTo>
                    <a:pt x="57371" y="157250"/>
                  </a:lnTo>
                  <a:lnTo>
                    <a:pt x="66628" y="163833"/>
                  </a:lnTo>
                  <a:lnTo>
                    <a:pt x="78422" y="170710"/>
                  </a:lnTo>
                  <a:lnTo>
                    <a:pt x="9610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94590" y="3006898"/>
              <a:ext cx="142696" cy="151815"/>
            </a:xfrm>
            <a:custGeom>
              <a:avLst/>
              <a:gdLst/>
              <a:ahLst/>
              <a:cxnLst/>
              <a:rect l="0" t="0" r="0" b="0"/>
              <a:pathLst>
                <a:path w="142696" h="151815">
                  <a:moveTo>
                    <a:pt x="5824" y="88480"/>
                  </a:moveTo>
                  <a:lnTo>
                    <a:pt x="14625" y="85546"/>
                  </a:lnTo>
                  <a:lnTo>
                    <a:pt x="22972" y="82764"/>
                  </a:lnTo>
                  <a:lnTo>
                    <a:pt x="31671" y="79860"/>
                  </a:lnTo>
                  <a:lnTo>
                    <a:pt x="40792" y="76646"/>
                  </a:lnTo>
                  <a:lnTo>
                    <a:pt x="50287" y="72833"/>
                  </a:lnTo>
                  <a:lnTo>
                    <a:pt x="60065" y="68307"/>
                  </a:lnTo>
                  <a:lnTo>
                    <a:pt x="69561" y="62798"/>
                  </a:lnTo>
                  <a:lnTo>
                    <a:pt x="77790" y="55813"/>
                  </a:lnTo>
                  <a:lnTo>
                    <a:pt x="84303" y="47236"/>
                  </a:lnTo>
                  <a:lnTo>
                    <a:pt x="88672" y="37730"/>
                  </a:lnTo>
                  <a:lnTo>
                    <a:pt x="90255" y="28505"/>
                  </a:lnTo>
                  <a:lnTo>
                    <a:pt x="88976" y="20238"/>
                  </a:lnTo>
                  <a:lnTo>
                    <a:pt x="85051" y="13235"/>
                  </a:lnTo>
                  <a:lnTo>
                    <a:pt x="78694" y="7682"/>
                  </a:lnTo>
                  <a:lnTo>
                    <a:pt x="70286" y="3517"/>
                  </a:lnTo>
                  <a:lnTo>
                    <a:pt x="60595" y="839"/>
                  </a:lnTo>
                  <a:lnTo>
                    <a:pt x="50647" y="0"/>
                  </a:lnTo>
                  <a:lnTo>
                    <a:pt x="41047" y="1027"/>
                  </a:lnTo>
                  <a:lnTo>
                    <a:pt x="32147" y="3832"/>
                  </a:lnTo>
                  <a:lnTo>
                    <a:pt x="24242" y="8380"/>
                  </a:lnTo>
                  <a:lnTo>
                    <a:pt x="17376" y="14481"/>
                  </a:lnTo>
                  <a:lnTo>
                    <a:pt x="11579" y="21999"/>
                  </a:lnTo>
                  <a:lnTo>
                    <a:pt x="6966" y="30940"/>
                  </a:lnTo>
                  <a:lnTo>
                    <a:pt x="3492" y="41170"/>
                  </a:lnTo>
                  <a:lnTo>
                    <a:pt x="1139" y="52292"/>
                  </a:lnTo>
                  <a:lnTo>
                    <a:pt x="0" y="63749"/>
                  </a:lnTo>
                  <a:lnTo>
                    <a:pt x="15" y="75194"/>
                  </a:lnTo>
                  <a:lnTo>
                    <a:pt x="1159" y="86487"/>
                  </a:lnTo>
                  <a:lnTo>
                    <a:pt x="3522" y="97604"/>
                  </a:lnTo>
                  <a:lnTo>
                    <a:pt x="7042" y="108554"/>
                  </a:lnTo>
                  <a:lnTo>
                    <a:pt x="11693" y="119043"/>
                  </a:lnTo>
                  <a:lnTo>
                    <a:pt x="17564" y="128488"/>
                  </a:lnTo>
                  <a:lnTo>
                    <a:pt x="24592" y="136648"/>
                  </a:lnTo>
                  <a:lnTo>
                    <a:pt x="32752" y="143280"/>
                  </a:lnTo>
                  <a:lnTo>
                    <a:pt x="42131" y="147987"/>
                  </a:lnTo>
                  <a:lnTo>
                    <a:pt x="52660" y="150742"/>
                  </a:lnTo>
                  <a:lnTo>
                    <a:pt x="63983" y="151814"/>
                  </a:lnTo>
                  <a:lnTo>
                    <a:pt x="75575" y="151561"/>
                  </a:lnTo>
                  <a:lnTo>
                    <a:pt x="87101" y="150328"/>
                  </a:lnTo>
                  <a:lnTo>
                    <a:pt x="98178" y="148546"/>
                  </a:lnTo>
                  <a:lnTo>
                    <a:pt x="109474" y="146561"/>
                  </a:lnTo>
                  <a:lnTo>
                    <a:pt x="123093" y="144204"/>
                  </a:lnTo>
                  <a:lnTo>
                    <a:pt x="142695" y="141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68396" y="2958507"/>
              <a:ext cx="105760" cy="171766"/>
            </a:xfrm>
            <a:custGeom>
              <a:avLst/>
              <a:gdLst/>
              <a:ahLst/>
              <a:cxnLst/>
              <a:rect l="0" t="0" r="0" b="0"/>
              <a:pathLst>
                <a:path w="105760" h="171766">
                  <a:moveTo>
                    <a:pt x="11003" y="105285"/>
                  </a:moveTo>
                  <a:lnTo>
                    <a:pt x="13936" y="114087"/>
                  </a:lnTo>
                  <a:lnTo>
                    <a:pt x="16719" y="122434"/>
                  </a:lnTo>
                  <a:lnTo>
                    <a:pt x="19623" y="131132"/>
                  </a:lnTo>
                  <a:lnTo>
                    <a:pt x="22836" y="140253"/>
                  </a:lnTo>
                  <a:lnTo>
                    <a:pt x="26649" y="149748"/>
                  </a:lnTo>
                  <a:lnTo>
                    <a:pt x="31113" y="159494"/>
                  </a:lnTo>
                  <a:lnTo>
                    <a:pt x="34306" y="167765"/>
                  </a:lnTo>
                  <a:lnTo>
                    <a:pt x="34041" y="171765"/>
                  </a:lnTo>
                  <a:lnTo>
                    <a:pt x="31275" y="171143"/>
                  </a:lnTo>
                  <a:lnTo>
                    <a:pt x="27139" y="167060"/>
                  </a:lnTo>
                  <a:lnTo>
                    <a:pt x="22519" y="160684"/>
                  </a:lnTo>
                  <a:lnTo>
                    <a:pt x="17894" y="152839"/>
                  </a:lnTo>
                  <a:lnTo>
                    <a:pt x="13448" y="144053"/>
                  </a:lnTo>
                  <a:lnTo>
                    <a:pt x="9218" y="134663"/>
                  </a:lnTo>
                  <a:lnTo>
                    <a:pt x="5194" y="124882"/>
                  </a:lnTo>
                  <a:lnTo>
                    <a:pt x="1827" y="114846"/>
                  </a:lnTo>
                  <a:lnTo>
                    <a:pt x="0" y="104643"/>
                  </a:lnTo>
                  <a:lnTo>
                    <a:pt x="70" y="94334"/>
                  </a:lnTo>
                  <a:lnTo>
                    <a:pt x="1914" y="84122"/>
                  </a:lnTo>
                  <a:lnTo>
                    <a:pt x="5210" y="74337"/>
                  </a:lnTo>
                  <a:lnTo>
                    <a:pt x="9617" y="65129"/>
                  </a:lnTo>
                  <a:lnTo>
                    <a:pt x="14997" y="56641"/>
                  </a:lnTo>
                  <a:lnTo>
                    <a:pt x="21424" y="49085"/>
                  </a:lnTo>
                  <a:lnTo>
                    <a:pt x="28853" y="42485"/>
                  </a:lnTo>
                  <a:lnTo>
                    <a:pt x="37127" y="36712"/>
                  </a:lnTo>
                  <a:lnTo>
                    <a:pt x="46059" y="31593"/>
                  </a:lnTo>
                  <a:lnTo>
                    <a:pt x="55467" y="26960"/>
                  </a:lnTo>
                  <a:lnTo>
                    <a:pt x="64950" y="22635"/>
                  </a:lnTo>
                  <a:lnTo>
                    <a:pt x="74921" y="17895"/>
                  </a:lnTo>
                  <a:lnTo>
                    <a:pt x="87371" y="11204"/>
                  </a:lnTo>
                  <a:lnTo>
                    <a:pt x="1057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58383" y="2974462"/>
              <a:ext cx="169192" cy="205145"/>
            </a:xfrm>
            <a:custGeom>
              <a:avLst/>
              <a:gdLst/>
              <a:ahLst/>
              <a:cxnLst/>
              <a:rect l="0" t="0" r="0" b="0"/>
              <a:pathLst>
                <a:path w="169192" h="205145">
                  <a:moveTo>
                    <a:pt x="126342" y="15631"/>
                  </a:moveTo>
                  <a:lnTo>
                    <a:pt x="120340" y="9898"/>
                  </a:lnTo>
                  <a:lnTo>
                    <a:pt x="113496" y="5614"/>
                  </a:lnTo>
                  <a:lnTo>
                    <a:pt x="105112" y="2417"/>
                  </a:lnTo>
                  <a:lnTo>
                    <a:pt x="95658" y="401"/>
                  </a:lnTo>
                  <a:lnTo>
                    <a:pt x="85992" y="0"/>
                  </a:lnTo>
                  <a:lnTo>
                    <a:pt x="76633" y="1307"/>
                  </a:lnTo>
                  <a:lnTo>
                    <a:pt x="67588" y="3957"/>
                  </a:lnTo>
                  <a:lnTo>
                    <a:pt x="58536" y="7333"/>
                  </a:lnTo>
                  <a:lnTo>
                    <a:pt x="49275" y="11014"/>
                  </a:lnTo>
                  <a:lnTo>
                    <a:pt x="40074" y="15110"/>
                  </a:lnTo>
                  <a:lnTo>
                    <a:pt x="31570" y="20143"/>
                  </a:lnTo>
                  <a:lnTo>
                    <a:pt x="24078" y="26342"/>
                  </a:lnTo>
                  <a:lnTo>
                    <a:pt x="17911" y="33642"/>
                  </a:lnTo>
                  <a:lnTo>
                    <a:pt x="13524" y="41846"/>
                  </a:lnTo>
                  <a:lnTo>
                    <a:pt x="10996" y="50729"/>
                  </a:lnTo>
                  <a:lnTo>
                    <a:pt x="10417" y="59779"/>
                  </a:lnTo>
                  <a:lnTo>
                    <a:pt x="12067" y="68235"/>
                  </a:lnTo>
                  <a:lnTo>
                    <a:pt x="15878" y="75720"/>
                  </a:lnTo>
                  <a:lnTo>
                    <a:pt x="21519" y="81895"/>
                  </a:lnTo>
                  <a:lnTo>
                    <a:pt x="28585" y="86294"/>
                  </a:lnTo>
                  <a:lnTo>
                    <a:pt x="36708" y="88847"/>
                  </a:lnTo>
                  <a:lnTo>
                    <a:pt x="45752" y="89952"/>
                  </a:lnTo>
                  <a:lnTo>
                    <a:pt x="55799" y="90255"/>
                  </a:lnTo>
                  <a:lnTo>
                    <a:pt x="66811" y="90212"/>
                  </a:lnTo>
                  <a:lnTo>
                    <a:pt x="78476" y="90223"/>
                  </a:lnTo>
                  <a:lnTo>
                    <a:pt x="90306" y="90698"/>
                  </a:lnTo>
                  <a:lnTo>
                    <a:pt x="102004" y="91807"/>
                  </a:lnTo>
                  <a:lnTo>
                    <a:pt x="113469" y="93690"/>
                  </a:lnTo>
                  <a:lnTo>
                    <a:pt x="124702" y="96550"/>
                  </a:lnTo>
                  <a:lnTo>
                    <a:pt x="135725" y="100408"/>
                  </a:lnTo>
                  <a:lnTo>
                    <a:pt x="146094" y="105455"/>
                  </a:lnTo>
                  <a:lnTo>
                    <a:pt x="154926" y="112124"/>
                  </a:lnTo>
                  <a:lnTo>
                    <a:pt x="161855" y="120491"/>
                  </a:lnTo>
                  <a:lnTo>
                    <a:pt x="166678" y="130025"/>
                  </a:lnTo>
                  <a:lnTo>
                    <a:pt x="169098" y="139801"/>
                  </a:lnTo>
                  <a:lnTo>
                    <a:pt x="169191" y="149250"/>
                  </a:lnTo>
                  <a:lnTo>
                    <a:pt x="166831" y="157862"/>
                  </a:lnTo>
                  <a:lnTo>
                    <a:pt x="161532" y="165035"/>
                  </a:lnTo>
                  <a:lnTo>
                    <a:pt x="153311" y="170596"/>
                  </a:lnTo>
                  <a:lnTo>
                    <a:pt x="142913" y="174872"/>
                  </a:lnTo>
                  <a:lnTo>
                    <a:pt x="131495" y="178456"/>
                  </a:lnTo>
                  <a:lnTo>
                    <a:pt x="119818" y="181760"/>
                  </a:lnTo>
                  <a:lnTo>
                    <a:pt x="108068" y="184832"/>
                  </a:lnTo>
                  <a:lnTo>
                    <a:pt x="96046" y="187451"/>
                  </a:lnTo>
                  <a:lnTo>
                    <a:pt x="83634" y="189517"/>
                  </a:lnTo>
                  <a:lnTo>
                    <a:pt x="70994" y="191228"/>
                  </a:lnTo>
                  <a:lnTo>
                    <a:pt x="58494" y="192984"/>
                  </a:lnTo>
                  <a:lnTo>
                    <a:pt x="46352" y="195012"/>
                  </a:lnTo>
                  <a:lnTo>
                    <a:pt x="35056" y="197214"/>
                  </a:lnTo>
                  <a:lnTo>
                    <a:pt x="24332" y="199470"/>
                  </a:lnTo>
                  <a:lnTo>
                    <a:pt x="13240" y="201981"/>
                  </a:lnTo>
                  <a:lnTo>
                    <a:pt x="0" y="205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79523" y="3021678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0"/>
                  </a:moveTo>
                  <a:lnTo>
                    <a:pt x="96350" y="2800"/>
                  </a:lnTo>
                  <a:lnTo>
                    <a:pt x="86723" y="4302"/>
                  </a:lnTo>
                  <a:lnTo>
                    <a:pt x="75444" y="4613"/>
                  </a:lnTo>
                  <a:lnTo>
                    <a:pt x="63014" y="4100"/>
                  </a:lnTo>
                  <a:lnTo>
                    <a:pt x="49023" y="3228"/>
                  </a:lnTo>
                  <a:lnTo>
                    <a:pt x="30005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03061" y="3621803"/>
            <a:ext cx="1223738" cy="368171"/>
            <a:chOff x="1103061" y="3621803"/>
            <a:chExt cx="1223738" cy="368171"/>
          </a:xfrm>
        </p:grpSpPr>
        <p:sp>
          <p:nvSpPr>
            <p:cNvPr id="63" name="Freeform 62"/>
            <p:cNvSpPr/>
            <p:nvPr/>
          </p:nvSpPr>
          <p:spPr>
            <a:xfrm>
              <a:off x="1103061" y="3634724"/>
              <a:ext cx="191945" cy="355250"/>
            </a:xfrm>
            <a:custGeom>
              <a:avLst/>
              <a:gdLst/>
              <a:ahLst/>
              <a:cxnLst/>
              <a:rect l="0" t="0" r="0" b="0"/>
              <a:pathLst>
                <a:path w="191945" h="355250">
                  <a:moveTo>
                    <a:pt x="149830" y="60778"/>
                  </a:moveTo>
                  <a:lnTo>
                    <a:pt x="146829" y="51977"/>
                  </a:lnTo>
                  <a:lnTo>
                    <a:pt x="143407" y="43630"/>
                  </a:lnTo>
                  <a:lnTo>
                    <a:pt x="139206" y="34941"/>
                  </a:lnTo>
                  <a:lnTo>
                    <a:pt x="134133" y="26165"/>
                  </a:lnTo>
                  <a:lnTo>
                    <a:pt x="128003" y="17966"/>
                  </a:lnTo>
                  <a:lnTo>
                    <a:pt x="120824" y="10695"/>
                  </a:lnTo>
                  <a:lnTo>
                    <a:pt x="112910" y="4851"/>
                  </a:lnTo>
                  <a:lnTo>
                    <a:pt x="104763" y="1215"/>
                  </a:lnTo>
                  <a:lnTo>
                    <a:pt x="96691" y="0"/>
                  </a:lnTo>
                  <a:lnTo>
                    <a:pt x="88647" y="949"/>
                  </a:lnTo>
                  <a:lnTo>
                    <a:pt x="80334" y="3630"/>
                  </a:lnTo>
                  <a:lnTo>
                    <a:pt x="71597" y="7617"/>
                  </a:lnTo>
                  <a:lnTo>
                    <a:pt x="62594" y="12713"/>
                  </a:lnTo>
                  <a:lnTo>
                    <a:pt x="53696" y="18947"/>
                  </a:lnTo>
                  <a:lnTo>
                    <a:pt x="45120" y="26257"/>
                  </a:lnTo>
                  <a:lnTo>
                    <a:pt x="37073" y="34790"/>
                  </a:lnTo>
                  <a:lnTo>
                    <a:pt x="29822" y="44960"/>
                  </a:lnTo>
                  <a:lnTo>
                    <a:pt x="23429" y="56845"/>
                  </a:lnTo>
                  <a:lnTo>
                    <a:pt x="17797" y="70235"/>
                  </a:lnTo>
                  <a:lnTo>
                    <a:pt x="12773" y="84818"/>
                  </a:lnTo>
                  <a:lnTo>
                    <a:pt x="8213" y="100285"/>
                  </a:lnTo>
                  <a:lnTo>
                    <a:pt x="4319" y="116059"/>
                  </a:lnTo>
                  <a:lnTo>
                    <a:pt x="1607" y="131335"/>
                  </a:lnTo>
                  <a:lnTo>
                    <a:pt x="260" y="145719"/>
                  </a:lnTo>
                  <a:lnTo>
                    <a:pt x="0" y="159342"/>
                  </a:lnTo>
                  <a:lnTo>
                    <a:pt x="281" y="172644"/>
                  </a:lnTo>
                  <a:lnTo>
                    <a:pt x="732" y="185931"/>
                  </a:lnTo>
                  <a:lnTo>
                    <a:pt x="1337" y="199331"/>
                  </a:lnTo>
                  <a:lnTo>
                    <a:pt x="2342" y="212876"/>
                  </a:lnTo>
                  <a:lnTo>
                    <a:pt x="3867" y="226551"/>
                  </a:lnTo>
                  <a:lnTo>
                    <a:pt x="5890" y="240330"/>
                  </a:lnTo>
                  <a:lnTo>
                    <a:pt x="8327" y="254187"/>
                  </a:lnTo>
                  <a:lnTo>
                    <a:pt x="11090" y="268095"/>
                  </a:lnTo>
                  <a:lnTo>
                    <a:pt x="14421" y="281876"/>
                  </a:lnTo>
                  <a:lnTo>
                    <a:pt x="18868" y="295208"/>
                  </a:lnTo>
                  <a:lnTo>
                    <a:pt x="24639" y="307944"/>
                  </a:lnTo>
                  <a:lnTo>
                    <a:pt x="31635" y="319784"/>
                  </a:lnTo>
                  <a:lnTo>
                    <a:pt x="39626" y="330212"/>
                  </a:lnTo>
                  <a:lnTo>
                    <a:pt x="48377" y="339066"/>
                  </a:lnTo>
                  <a:lnTo>
                    <a:pt x="57846" y="346181"/>
                  </a:lnTo>
                  <a:lnTo>
                    <a:pt x="68179" y="351220"/>
                  </a:lnTo>
                  <a:lnTo>
                    <a:pt x="79378" y="354197"/>
                  </a:lnTo>
                  <a:lnTo>
                    <a:pt x="90999" y="355249"/>
                  </a:lnTo>
                  <a:lnTo>
                    <a:pt x="102266" y="354451"/>
                  </a:lnTo>
                  <a:lnTo>
                    <a:pt x="112769" y="352025"/>
                  </a:lnTo>
                  <a:lnTo>
                    <a:pt x="122447" y="348128"/>
                  </a:lnTo>
                  <a:lnTo>
                    <a:pt x="131409" y="342772"/>
                  </a:lnTo>
                  <a:lnTo>
                    <a:pt x="139807" y="336102"/>
                  </a:lnTo>
                  <a:lnTo>
                    <a:pt x="147787" y="328524"/>
                  </a:lnTo>
                  <a:lnTo>
                    <a:pt x="155467" y="320599"/>
                  </a:lnTo>
                  <a:lnTo>
                    <a:pt x="162928" y="312688"/>
                  </a:lnTo>
                  <a:lnTo>
                    <a:pt x="169931" y="305234"/>
                  </a:lnTo>
                  <a:lnTo>
                    <a:pt x="176621" y="298121"/>
                  </a:lnTo>
                  <a:lnTo>
                    <a:pt x="183586" y="290729"/>
                  </a:lnTo>
                  <a:lnTo>
                    <a:pt x="191944" y="281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32511" y="3621803"/>
              <a:ext cx="162536" cy="284270"/>
            </a:xfrm>
            <a:custGeom>
              <a:avLst/>
              <a:gdLst/>
              <a:ahLst/>
              <a:cxnLst/>
              <a:rect l="0" t="0" r="0" b="0"/>
              <a:pathLst>
                <a:path w="162536" h="284270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58"/>
                  </a:lnTo>
                  <a:lnTo>
                    <a:pt x="679" y="42760"/>
                  </a:lnTo>
                  <a:lnTo>
                    <a:pt x="2147" y="53103"/>
                  </a:lnTo>
                  <a:lnTo>
                    <a:pt x="4211" y="63497"/>
                  </a:lnTo>
                  <a:lnTo>
                    <a:pt x="6548" y="74098"/>
                  </a:lnTo>
                  <a:lnTo>
                    <a:pt x="8722" y="85205"/>
                  </a:lnTo>
                  <a:lnTo>
                    <a:pt x="10516" y="96933"/>
                  </a:lnTo>
                  <a:lnTo>
                    <a:pt x="12056" y="109081"/>
                  </a:lnTo>
                  <a:lnTo>
                    <a:pt x="13704" y="121235"/>
                  </a:lnTo>
                  <a:lnTo>
                    <a:pt x="15667" y="133160"/>
                  </a:lnTo>
                  <a:lnTo>
                    <a:pt x="17988" y="145117"/>
                  </a:lnTo>
                  <a:lnTo>
                    <a:pt x="20625" y="157743"/>
                  </a:lnTo>
                  <a:lnTo>
                    <a:pt x="23513" y="171351"/>
                  </a:lnTo>
                  <a:lnTo>
                    <a:pt x="26589" y="185932"/>
                  </a:lnTo>
                  <a:lnTo>
                    <a:pt x="29800" y="201332"/>
                  </a:lnTo>
                  <a:lnTo>
                    <a:pt x="33101" y="217358"/>
                  </a:lnTo>
                  <a:lnTo>
                    <a:pt x="36299" y="233679"/>
                  </a:lnTo>
                  <a:lnTo>
                    <a:pt x="39067" y="249855"/>
                  </a:lnTo>
                  <a:lnTo>
                    <a:pt x="41264" y="265562"/>
                  </a:lnTo>
                  <a:lnTo>
                    <a:pt x="43040" y="277421"/>
                  </a:lnTo>
                  <a:lnTo>
                    <a:pt x="44476" y="281316"/>
                  </a:lnTo>
                  <a:lnTo>
                    <a:pt x="45421" y="278675"/>
                  </a:lnTo>
                  <a:lnTo>
                    <a:pt x="46146" y="271930"/>
                  </a:lnTo>
                  <a:lnTo>
                    <a:pt x="47108" y="263008"/>
                  </a:lnTo>
                  <a:lnTo>
                    <a:pt x="48540" y="253055"/>
                  </a:lnTo>
                  <a:lnTo>
                    <a:pt x="50468" y="242655"/>
                  </a:lnTo>
                  <a:lnTo>
                    <a:pt x="52825" y="232085"/>
                  </a:lnTo>
                  <a:lnTo>
                    <a:pt x="55522" y="221470"/>
                  </a:lnTo>
                  <a:lnTo>
                    <a:pt x="58636" y="211022"/>
                  </a:lnTo>
                  <a:lnTo>
                    <a:pt x="62402" y="201065"/>
                  </a:lnTo>
                  <a:lnTo>
                    <a:pt x="66903" y="191745"/>
                  </a:lnTo>
                  <a:lnTo>
                    <a:pt x="72230" y="183518"/>
                  </a:lnTo>
                  <a:lnTo>
                    <a:pt x="78563" y="177200"/>
                  </a:lnTo>
                  <a:lnTo>
                    <a:pt x="85895" y="173071"/>
                  </a:lnTo>
                  <a:lnTo>
                    <a:pt x="93921" y="171095"/>
                  </a:lnTo>
                  <a:lnTo>
                    <a:pt x="102146" y="171199"/>
                  </a:lnTo>
                  <a:lnTo>
                    <a:pt x="110263" y="173124"/>
                  </a:lnTo>
                  <a:lnTo>
                    <a:pt x="117999" y="176668"/>
                  </a:lnTo>
                  <a:lnTo>
                    <a:pt x="125041" y="181779"/>
                  </a:lnTo>
                  <a:lnTo>
                    <a:pt x="131294" y="188285"/>
                  </a:lnTo>
                  <a:lnTo>
                    <a:pt x="136831" y="195922"/>
                  </a:lnTo>
                  <a:lnTo>
                    <a:pt x="141792" y="204417"/>
                  </a:lnTo>
                  <a:lnTo>
                    <a:pt x="146314" y="213538"/>
                  </a:lnTo>
                  <a:lnTo>
                    <a:pt x="150366" y="223223"/>
                  </a:lnTo>
                  <a:lnTo>
                    <a:pt x="154149" y="234841"/>
                  </a:lnTo>
                  <a:lnTo>
                    <a:pt x="157997" y="252760"/>
                  </a:lnTo>
                  <a:lnTo>
                    <a:pt x="16253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68746" y="377973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54"/>
                  </a:lnTo>
                  <a:lnTo>
                    <a:pt x="3694" y="42676"/>
                  </a:lnTo>
                  <a:lnTo>
                    <a:pt x="5545" y="53944"/>
                  </a:lnTo>
                  <a:lnTo>
                    <a:pt x="7712" y="69489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47689" y="365338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70259" y="3665836"/>
              <a:ext cx="120547" cy="313422"/>
            </a:xfrm>
            <a:custGeom>
              <a:avLst/>
              <a:gdLst/>
              <a:ahLst/>
              <a:cxnLst/>
              <a:rect l="0" t="0" r="0" b="0"/>
              <a:pathLst>
                <a:path w="120547" h="313422">
                  <a:moveTo>
                    <a:pt x="3772" y="113894"/>
                  </a:moveTo>
                  <a:lnTo>
                    <a:pt x="6705" y="122695"/>
                  </a:lnTo>
                  <a:lnTo>
                    <a:pt x="9488" y="131042"/>
                  </a:lnTo>
                  <a:lnTo>
                    <a:pt x="12383" y="139746"/>
                  </a:lnTo>
                  <a:lnTo>
                    <a:pt x="15250" y="149039"/>
                  </a:lnTo>
                  <a:lnTo>
                    <a:pt x="17767" y="159183"/>
                  </a:lnTo>
                  <a:lnTo>
                    <a:pt x="19782" y="170223"/>
                  </a:lnTo>
                  <a:lnTo>
                    <a:pt x="21468" y="181890"/>
                  </a:lnTo>
                  <a:lnTo>
                    <a:pt x="23211" y="193712"/>
                  </a:lnTo>
                  <a:lnTo>
                    <a:pt x="25237" y="205401"/>
                  </a:lnTo>
                  <a:lnTo>
                    <a:pt x="27599" y="216859"/>
                  </a:lnTo>
                  <a:lnTo>
                    <a:pt x="30263" y="228084"/>
                  </a:lnTo>
                  <a:lnTo>
                    <a:pt x="33170" y="239116"/>
                  </a:lnTo>
                  <a:lnTo>
                    <a:pt x="36258" y="250000"/>
                  </a:lnTo>
                  <a:lnTo>
                    <a:pt x="39476" y="260774"/>
                  </a:lnTo>
                  <a:lnTo>
                    <a:pt x="42787" y="271471"/>
                  </a:lnTo>
                  <a:lnTo>
                    <a:pt x="46162" y="282114"/>
                  </a:lnTo>
                  <a:lnTo>
                    <a:pt x="49580" y="292720"/>
                  </a:lnTo>
                  <a:lnTo>
                    <a:pt x="52991" y="303230"/>
                  </a:lnTo>
                  <a:lnTo>
                    <a:pt x="55052" y="311172"/>
                  </a:lnTo>
                  <a:lnTo>
                    <a:pt x="54446" y="313421"/>
                  </a:lnTo>
                  <a:lnTo>
                    <a:pt x="52232" y="310946"/>
                  </a:lnTo>
                  <a:lnTo>
                    <a:pt x="49265" y="305390"/>
                  </a:lnTo>
                  <a:lnTo>
                    <a:pt x="46128" y="297779"/>
                  </a:lnTo>
                  <a:lnTo>
                    <a:pt x="43321" y="288541"/>
                  </a:lnTo>
                  <a:lnTo>
                    <a:pt x="41057" y="277991"/>
                  </a:lnTo>
                  <a:lnTo>
                    <a:pt x="39180" y="266427"/>
                  </a:lnTo>
                  <a:lnTo>
                    <a:pt x="37296" y="254113"/>
                  </a:lnTo>
                  <a:lnTo>
                    <a:pt x="35165" y="241262"/>
                  </a:lnTo>
                  <a:lnTo>
                    <a:pt x="32560" y="228034"/>
                  </a:lnTo>
                  <a:lnTo>
                    <a:pt x="29198" y="214545"/>
                  </a:lnTo>
                  <a:lnTo>
                    <a:pt x="25015" y="200877"/>
                  </a:lnTo>
                  <a:lnTo>
                    <a:pt x="20425" y="187089"/>
                  </a:lnTo>
                  <a:lnTo>
                    <a:pt x="16191" y="173218"/>
                  </a:lnTo>
                  <a:lnTo>
                    <a:pt x="12716" y="159297"/>
                  </a:lnTo>
                  <a:lnTo>
                    <a:pt x="9894" y="145506"/>
                  </a:lnTo>
                  <a:lnTo>
                    <a:pt x="7311" y="132167"/>
                  </a:lnTo>
                  <a:lnTo>
                    <a:pt x="4693" y="119415"/>
                  </a:lnTo>
                  <a:lnTo>
                    <a:pt x="2256" y="107225"/>
                  </a:lnTo>
                  <a:lnTo>
                    <a:pt x="598" y="95499"/>
                  </a:lnTo>
                  <a:lnTo>
                    <a:pt x="0" y="84127"/>
                  </a:lnTo>
                  <a:lnTo>
                    <a:pt x="428" y="73014"/>
                  </a:lnTo>
                  <a:lnTo>
                    <a:pt x="1712" y="62085"/>
                  </a:lnTo>
                  <a:lnTo>
                    <a:pt x="3656" y="51288"/>
                  </a:lnTo>
                  <a:lnTo>
                    <a:pt x="6249" y="40748"/>
                  </a:lnTo>
                  <a:lnTo>
                    <a:pt x="9661" y="30744"/>
                  </a:lnTo>
                  <a:lnTo>
                    <a:pt x="13920" y="21399"/>
                  </a:lnTo>
                  <a:lnTo>
                    <a:pt x="19084" y="13159"/>
                  </a:lnTo>
                  <a:lnTo>
                    <a:pt x="25307" y="6834"/>
                  </a:lnTo>
                  <a:lnTo>
                    <a:pt x="32570" y="2696"/>
                  </a:lnTo>
                  <a:lnTo>
                    <a:pt x="40719" y="546"/>
                  </a:lnTo>
                  <a:lnTo>
                    <a:pt x="49560" y="0"/>
                  </a:lnTo>
                  <a:lnTo>
                    <a:pt x="58908" y="676"/>
                  </a:lnTo>
                  <a:lnTo>
                    <a:pt x="68455" y="2566"/>
                  </a:lnTo>
                  <a:lnTo>
                    <a:pt x="77784" y="6029"/>
                  </a:lnTo>
                  <a:lnTo>
                    <a:pt x="86681" y="11136"/>
                  </a:lnTo>
                  <a:lnTo>
                    <a:pt x="94959" y="17853"/>
                  </a:lnTo>
                  <a:lnTo>
                    <a:pt x="102373" y="26189"/>
                  </a:lnTo>
                  <a:lnTo>
                    <a:pt x="108870" y="35985"/>
                  </a:lnTo>
                  <a:lnTo>
                    <a:pt x="114233" y="46969"/>
                  </a:lnTo>
                  <a:lnTo>
                    <a:pt x="118012" y="58859"/>
                  </a:lnTo>
                  <a:lnTo>
                    <a:pt x="120106" y="71400"/>
                  </a:lnTo>
                  <a:lnTo>
                    <a:pt x="120546" y="84073"/>
                  </a:lnTo>
                  <a:lnTo>
                    <a:pt x="119329" y="96121"/>
                  </a:lnTo>
                  <a:lnTo>
                    <a:pt x="116623" y="107184"/>
                  </a:lnTo>
                  <a:lnTo>
                    <a:pt x="112706" y="117255"/>
                  </a:lnTo>
                  <a:lnTo>
                    <a:pt x="107869" y="126488"/>
                  </a:lnTo>
                  <a:lnTo>
                    <a:pt x="102357" y="135067"/>
                  </a:lnTo>
                  <a:lnTo>
                    <a:pt x="96200" y="143000"/>
                  </a:lnTo>
                  <a:lnTo>
                    <a:pt x="89236" y="150117"/>
                  </a:lnTo>
                  <a:lnTo>
                    <a:pt x="81453" y="156386"/>
                  </a:lnTo>
                  <a:lnTo>
                    <a:pt x="73415" y="161768"/>
                  </a:lnTo>
                  <a:lnTo>
                    <a:pt x="65390" y="166661"/>
                  </a:lnTo>
                  <a:lnTo>
                    <a:pt x="56671" y="171496"/>
                  </a:lnTo>
                  <a:lnTo>
                    <a:pt x="45886" y="177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54704" y="3651284"/>
              <a:ext cx="161254" cy="191618"/>
            </a:xfrm>
            <a:custGeom>
              <a:avLst/>
              <a:gdLst/>
              <a:ahLst/>
              <a:cxnLst/>
              <a:rect l="0" t="0" r="0" b="0"/>
              <a:pathLst>
                <a:path w="161254" h="191618">
                  <a:moveTo>
                    <a:pt x="114125" y="23161"/>
                  </a:moveTo>
                  <a:lnTo>
                    <a:pt x="108190" y="17361"/>
                  </a:lnTo>
                  <a:lnTo>
                    <a:pt x="101985" y="12436"/>
                  </a:lnTo>
                  <a:lnTo>
                    <a:pt x="94890" y="7943"/>
                  </a:lnTo>
                  <a:lnTo>
                    <a:pt x="86949" y="4068"/>
                  </a:lnTo>
                  <a:lnTo>
                    <a:pt x="78303" y="1351"/>
                  </a:lnTo>
                  <a:lnTo>
                    <a:pt x="69113" y="0"/>
                  </a:lnTo>
                  <a:lnTo>
                    <a:pt x="59686" y="72"/>
                  </a:lnTo>
                  <a:lnTo>
                    <a:pt x="50445" y="1637"/>
                  </a:lnTo>
                  <a:lnTo>
                    <a:pt x="41605" y="4581"/>
                  </a:lnTo>
                  <a:lnTo>
                    <a:pt x="33197" y="8658"/>
                  </a:lnTo>
                  <a:lnTo>
                    <a:pt x="25164" y="13602"/>
                  </a:lnTo>
                  <a:lnTo>
                    <a:pt x="17439" y="19187"/>
                  </a:lnTo>
                  <a:lnTo>
                    <a:pt x="10437" y="25393"/>
                  </a:lnTo>
                  <a:lnTo>
                    <a:pt x="5019" y="32388"/>
                  </a:lnTo>
                  <a:lnTo>
                    <a:pt x="1529" y="40201"/>
                  </a:lnTo>
                  <a:lnTo>
                    <a:pt x="0" y="48567"/>
                  </a:lnTo>
                  <a:lnTo>
                    <a:pt x="411" y="57029"/>
                  </a:lnTo>
                  <a:lnTo>
                    <a:pt x="2550" y="65303"/>
                  </a:lnTo>
                  <a:lnTo>
                    <a:pt x="6409" y="72977"/>
                  </a:lnTo>
                  <a:lnTo>
                    <a:pt x="12264" y="79446"/>
                  </a:lnTo>
                  <a:lnTo>
                    <a:pt x="20088" y="84496"/>
                  </a:lnTo>
                  <a:lnTo>
                    <a:pt x="29593" y="88241"/>
                  </a:lnTo>
                  <a:lnTo>
                    <a:pt x="40415" y="90928"/>
                  </a:lnTo>
                  <a:lnTo>
                    <a:pt x="52206" y="92818"/>
                  </a:lnTo>
                  <a:lnTo>
                    <a:pt x="64529" y="94295"/>
                  </a:lnTo>
                  <a:lnTo>
                    <a:pt x="76867" y="95835"/>
                  </a:lnTo>
                  <a:lnTo>
                    <a:pt x="88934" y="97699"/>
                  </a:lnTo>
                  <a:lnTo>
                    <a:pt x="100493" y="100107"/>
                  </a:lnTo>
                  <a:lnTo>
                    <a:pt x="111262" y="103328"/>
                  </a:lnTo>
                  <a:lnTo>
                    <a:pt x="121174" y="107422"/>
                  </a:lnTo>
                  <a:lnTo>
                    <a:pt x="130323" y="112290"/>
                  </a:lnTo>
                  <a:lnTo>
                    <a:pt x="138863" y="117774"/>
                  </a:lnTo>
                  <a:lnTo>
                    <a:pt x="146927" y="123724"/>
                  </a:lnTo>
                  <a:lnTo>
                    <a:pt x="153989" y="130176"/>
                  </a:lnTo>
                  <a:lnTo>
                    <a:pt x="158916" y="137338"/>
                  </a:lnTo>
                  <a:lnTo>
                    <a:pt x="161253" y="145253"/>
                  </a:lnTo>
                  <a:lnTo>
                    <a:pt x="160855" y="153348"/>
                  </a:lnTo>
                  <a:lnTo>
                    <a:pt x="157546" y="160562"/>
                  </a:lnTo>
                  <a:lnTo>
                    <a:pt x="151542" y="166377"/>
                  </a:lnTo>
                  <a:lnTo>
                    <a:pt x="143479" y="170941"/>
                  </a:lnTo>
                  <a:lnTo>
                    <a:pt x="134182" y="174776"/>
                  </a:lnTo>
                  <a:lnTo>
                    <a:pt x="124233" y="178278"/>
                  </a:lnTo>
                  <a:lnTo>
                    <a:pt x="113796" y="181497"/>
                  </a:lnTo>
                  <a:lnTo>
                    <a:pt x="102731" y="184221"/>
                  </a:lnTo>
                  <a:lnTo>
                    <a:pt x="91012" y="186356"/>
                  </a:lnTo>
                  <a:lnTo>
                    <a:pt x="79317" y="187949"/>
                  </a:lnTo>
                  <a:lnTo>
                    <a:pt x="67819" y="189266"/>
                  </a:lnTo>
                  <a:lnTo>
                    <a:pt x="55505" y="190423"/>
                  </a:lnTo>
                  <a:lnTo>
                    <a:pt x="40425" y="191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32041" y="3674445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7"/>
                  </a:lnTo>
                  <a:lnTo>
                    <a:pt x="56180" y="8001"/>
                  </a:lnTo>
                  <a:lnTo>
                    <a:pt x="44040" y="9882"/>
                  </a:lnTo>
                  <a:lnTo>
                    <a:pt x="27190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105492" y="4179813"/>
            <a:ext cx="1621389" cy="526426"/>
            <a:chOff x="1105492" y="4179813"/>
            <a:chExt cx="1621389" cy="526426"/>
          </a:xfrm>
        </p:grpSpPr>
        <p:sp>
          <p:nvSpPr>
            <p:cNvPr id="71" name="Freeform 70"/>
            <p:cNvSpPr/>
            <p:nvPr/>
          </p:nvSpPr>
          <p:spPr>
            <a:xfrm>
              <a:off x="1252891" y="437985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09"/>
                  </a:lnTo>
                  <a:lnTo>
                    <a:pt x="825" y="64637"/>
                  </a:lnTo>
                  <a:lnTo>
                    <a:pt x="2079" y="79111"/>
                  </a:lnTo>
                  <a:lnTo>
                    <a:pt x="3904" y="93734"/>
                  </a:lnTo>
                  <a:lnTo>
                    <a:pt x="6201" y="108759"/>
                  </a:lnTo>
                  <a:lnTo>
                    <a:pt x="8848" y="124297"/>
                  </a:lnTo>
                  <a:lnTo>
                    <a:pt x="11420" y="140002"/>
                  </a:lnTo>
                  <a:lnTo>
                    <a:pt x="13228" y="155172"/>
                  </a:lnTo>
                  <a:lnTo>
                    <a:pt x="13965" y="169451"/>
                  </a:lnTo>
                  <a:lnTo>
                    <a:pt x="13983" y="182819"/>
                  </a:lnTo>
                  <a:lnTo>
                    <a:pt x="14070" y="195411"/>
                  </a:lnTo>
                  <a:lnTo>
                    <a:pt x="14686" y="207406"/>
                  </a:lnTo>
                  <a:lnTo>
                    <a:pt x="15780" y="219122"/>
                  </a:lnTo>
                  <a:lnTo>
                    <a:pt x="16987" y="230996"/>
                  </a:lnTo>
                  <a:lnTo>
                    <a:pt x="18062" y="243249"/>
                  </a:lnTo>
                  <a:lnTo>
                    <a:pt x="18922" y="255884"/>
                  </a:lnTo>
                  <a:lnTo>
                    <a:pt x="19658" y="270343"/>
                  </a:lnTo>
                  <a:lnTo>
                    <a:pt x="20333" y="291252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05492" y="4279003"/>
              <a:ext cx="296212" cy="237723"/>
            </a:xfrm>
            <a:custGeom>
              <a:avLst/>
              <a:gdLst/>
              <a:ahLst/>
              <a:cxnLst/>
              <a:rect l="0" t="0" r="0" b="0"/>
              <a:pathLst>
                <a:path w="296212" h="237723">
                  <a:moveTo>
                    <a:pt x="0" y="153494"/>
                  </a:moveTo>
                  <a:lnTo>
                    <a:pt x="134" y="141826"/>
                  </a:lnTo>
                  <a:lnTo>
                    <a:pt x="1414" y="131338"/>
                  </a:lnTo>
                  <a:lnTo>
                    <a:pt x="4007" y="121036"/>
                  </a:lnTo>
                  <a:lnTo>
                    <a:pt x="7727" y="110734"/>
                  </a:lnTo>
                  <a:lnTo>
                    <a:pt x="12360" y="100391"/>
                  </a:lnTo>
                  <a:lnTo>
                    <a:pt x="17693" y="90006"/>
                  </a:lnTo>
                  <a:lnTo>
                    <a:pt x="23540" y="79750"/>
                  </a:lnTo>
                  <a:lnTo>
                    <a:pt x="29754" y="69940"/>
                  </a:lnTo>
                  <a:lnTo>
                    <a:pt x="36225" y="60714"/>
                  </a:lnTo>
                  <a:lnTo>
                    <a:pt x="42873" y="52044"/>
                  </a:lnTo>
                  <a:lnTo>
                    <a:pt x="49642" y="43835"/>
                  </a:lnTo>
                  <a:lnTo>
                    <a:pt x="56497" y="35982"/>
                  </a:lnTo>
                  <a:lnTo>
                    <a:pt x="63576" y="28556"/>
                  </a:lnTo>
                  <a:lnTo>
                    <a:pt x="71168" y="21787"/>
                  </a:lnTo>
                  <a:lnTo>
                    <a:pt x="79394" y="15755"/>
                  </a:lnTo>
                  <a:lnTo>
                    <a:pt x="88377" y="10551"/>
                  </a:lnTo>
                  <a:lnTo>
                    <a:pt x="98319" y="6354"/>
                  </a:lnTo>
                  <a:lnTo>
                    <a:pt x="109227" y="3166"/>
                  </a:lnTo>
                  <a:lnTo>
                    <a:pt x="120807" y="1008"/>
                  </a:lnTo>
                  <a:lnTo>
                    <a:pt x="132572" y="0"/>
                  </a:lnTo>
                  <a:lnTo>
                    <a:pt x="144228" y="100"/>
                  </a:lnTo>
                  <a:lnTo>
                    <a:pt x="155833" y="1131"/>
                  </a:lnTo>
                  <a:lnTo>
                    <a:pt x="167690" y="2886"/>
                  </a:lnTo>
                  <a:lnTo>
                    <a:pt x="179956" y="5180"/>
                  </a:lnTo>
                  <a:lnTo>
                    <a:pt x="192312" y="8024"/>
                  </a:lnTo>
                  <a:lnTo>
                    <a:pt x="204081" y="11610"/>
                  </a:lnTo>
                  <a:lnTo>
                    <a:pt x="214925" y="15986"/>
                  </a:lnTo>
                  <a:lnTo>
                    <a:pt x="224833" y="21059"/>
                  </a:lnTo>
                  <a:lnTo>
                    <a:pt x="233949" y="26689"/>
                  </a:lnTo>
                  <a:lnTo>
                    <a:pt x="242451" y="32737"/>
                  </a:lnTo>
                  <a:lnTo>
                    <a:pt x="250500" y="39086"/>
                  </a:lnTo>
                  <a:lnTo>
                    <a:pt x="258227" y="45648"/>
                  </a:lnTo>
                  <a:lnTo>
                    <a:pt x="265724" y="52365"/>
                  </a:lnTo>
                  <a:lnTo>
                    <a:pt x="272896" y="59520"/>
                  </a:lnTo>
                  <a:lnTo>
                    <a:pt x="279487" y="67694"/>
                  </a:lnTo>
                  <a:lnTo>
                    <a:pt x="285391" y="77121"/>
                  </a:lnTo>
                  <a:lnTo>
                    <a:pt x="290338" y="87554"/>
                  </a:lnTo>
                  <a:lnTo>
                    <a:pt x="293831" y="98475"/>
                  </a:lnTo>
                  <a:lnTo>
                    <a:pt x="295731" y="109529"/>
                  </a:lnTo>
                  <a:lnTo>
                    <a:pt x="296211" y="120713"/>
                  </a:lnTo>
                  <a:lnTo>
                    <a:pt x="295552" y="132281"/>
                  </a:lnTo>
                  <a:lnTo>
                    <a:pt x="294024" y="144347"/>
                  </a:lnTo>
                  <a:lnTo>
                    <a:pt x="291374" y="156568"/>
                  </a:lnTo>
                  <a:lnTo>
                    <a:pt x="286861" y="168247"/>
                  </a:lnTo>
                  <a:lnTo>
                    <a:pt x="280235" y="179029"/>
                  </a:lnTo>
                  <a:lnTo>
                    <a:pt x="271854" y="188897"/>
                  </a:lnTo>
                  <a:lnTo>
                    <a:pt x="262393" y="197986"/>
                  </a:lnTo>
                  <a:lnTo>
                    <a:pt x="252355" y="206460"/>
                  </a:lnTo>
                  <a:lnTo>
                    <a:pt x="241701" y="214152"/>
                  </a:lnTo>
                  <a:lnTo>
                    <a:pt x="229965" y="220574"/>
                  </a:lnTo>
                  <a:lnTo>
                    <a:pt x="216980" y="225563"/>
                  </a:lnTo>
                  <a:lnTo>
                    <a:pt x="203416" y="229261"/>
                  </a:lnTo>
                  <a:lnTo>
                    <a:pt x="189184" y="232310"/>
                  </a:lnTo>
                  <a:lnTo>
                    <a:pt x="171915" y="234978"/>
                  </a:lnTo>
                  <a:lnTo>
                    <a:pt x="147399" y="237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76382" y="4432497"/>
              <a:ext cx="108137" cy="233970"/>
            </a:xfrm>
            <a:custGeom>
              <a:avLst/>
              <a:gdLst/>
              <a:ahLst/>
              <a:cxnLst/>
              <a:rect l="0" t="0" r="0" b="0"/>
              <a:pathLst>
                <a:path w="108137" h="233970">
                  <a:moveTo>
                    <a:pt x="13379" y="136870"/>
                  </a:moveTo>
                  <a:lnTo>
                    <a:pt x="16313" y="145672"/>
                  </a:lnTo>
                  <a:lnTo>
                    <a:pt x="19095" y="154019"/>
                  </a:lnTo>
                  <a:lnTo>
                    <a:pt x="21995" y="162717"/>
                  </a:lnTo>
                  <a:lnTo>
                    <a:pt x="25035" y="171838"/>
                  </a:lnTo>
                  <a:lnTo>
                    <a:pt x="28200" y="181333"/>
                  </a:lnTo>
                  <a:lnTo>
                    <a:pt x="31464" y="191126"/>
                  </a:lnTo>
                  <a:lnTo>
                    <a:pt x="34802" y="201139"/>
                  </a:lnTo>
                  <a:lnTo>
                    <a:pt x="38193" y="211313"/>
                  </a:lnTo>
                  <a:lnTo>
                    <a:pt x="41584" y="221550"/>
                  </a:lnTo>
                  <a:lnTo>
                    <a:pt x="43631" y="230073"/>
                  </a:lnTo>
                  <a:lnTo>
                    <a:pt x="43014" y="233969"/>
                  </a:lnTo>
                  <a:lnTo>
                    <a:pt x="40793" y="232791"/>
                  </a:lnTo>
                  <a:lnTo>
                    <a:pt x="37817" y="227593"/>
                  </a:lnTo>
                  <a:lnTo>
                    <a:pt x="34505" y="219700"/>
                  </a:lnTo>
                  <a:lnTo>
                    <a:pt x="31048" y="210322"/>
                  </a:lnTo>
                  <a:lnTo>
                    <a:pt x="27535" y="200224"/>
                  </a:lnTo>
                  <a:lnTo>
                    <a:pt x="24005" y="189808"/>
                  </a:lnTo>
                  <a:lnTo>
                    <a:pt x="20472" y="179268"/>
                  </a:lnTo>
                  <a:lnTo>
                    <a:pt x="16942" y="168687"/>
                  </a:lnTo>
                  <a:lnTo>
                    <a:pt x="13417" y="158103"/>
                  </a:lnTo>
                  <a:lnTo>
                    <a:pt x="9896" y="147526"/>
                  </a:lnTo>
                  <a:lnTo>
                    <a:pt x="6387" y="136956"/>
                  </a:lnTo>
                  <a:lnTo>
                    <a:pt x="3218" y="126227"/>
                  </a:lnTo>
                  <a:lnTo>
                    <a:pt x="1001" y="115031"/>
                  </a:lnTo>
                  <a:lnTo>
                    <a:pt x="0" y="103245"/>
                  </a:lnTo>
                  <a:lnTo>
                    <a:pt x="312" y="91227"/>
                  </a:lnTo>
                  <a:lnTo>
                    <a:pt x="2043" y="79692"/>
                  </a:lnTo>
                  <a:lnTo>
                    <a:pt x="5103" y="69010"/>
                  </a:lnTo>
                  <a:lnTo>
                    <a:pt x="9427" y="59211"/>
                  </a:lnTo>
                  <a:lnTo>
                    <a:pt x="15071" y="50169"/>
                  </a:lnTo>
                  <a:lnTo>
                    <a:pt x="21944" y="41722"/>
                  </a:lnTo>
                  <a:lnTo>
                    <a:pt x="29997" y="33878"/>
                  </a:lnTo>
                  <a:lnTo>
                    <a:pt x="39305" y="26823"/>
                  </a:lnTo>
                  <a:lnTo>
                    <a:pt x="49775" y="20594"/>
                  </a:lnTo>
                  <a:lnTo>
                    <a:pt x="60793" y="15241"/>
                  </a:lnTo>
                  <a:lnTo>
                    <a:pt x="72492" y="10370"/>
                  </a:lnTo>
                  <a:lnTo>
                    <a:pt x="87015" y="5553"/>
                  </a:lnTo>
                  <a:lnTo>
                    <a:pt x="1081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16103" y="4445477"/>
              <a:ext cx="126343" cy="180593"/>
            </a:xfrm>
            <a:custGeom>
              <a:avLst/>
              <a:gdLst/>
              <a:ahLst/>
              <a:cxnLst/>
              <a:rect l="0" t="0" r="0" b="0"/>
              <a:pathLst>
                <a:path w="126343" h="180593">
                  <a:moveTo>
                    <a:pt x="0" y="102834"/>
                  </a:moveTo>
                  <a:lnTo>
                    <a:pt x="11668" y="102767"/>
                  </a:lnTo>
                  <a:lnTo>
                    <a:pt x="22157" y="102127"/>
                  </a:lnTo>
                  <a:lnTo>
                    <a:pt x="32454" y="100826"/>
                  </a:lnTo>
                  <a:lnTo>
                    <a:pt x="42583" y="98793"/>
                  </a:lnTo>
                  <a:lnTo>
                    <a:pt x="52278" y="95828"/>
                  </a:lnTo>
                  <a:lnTo>
                    <a:pt x="61410" y="91904"/>
                  </a:lnTo>
                  <a:lnTo>
                    <a:pt x="69840" y="86982"/>
                  </a:lnTo>
                  <a:lnTo>
                    <a:pt x="77353" y="80930"/>
                  </a:lnTo>
                  <a:lnTo>
                    <a:pt x="83914" y="73785"/>
                  </a:lnTo>
                  <a:lnTo>
                    <a:pt x="89320" y="65717"/>
                  </a:lnTo>
                  <a:lnTo>
                    <a:pt x="93128" y="56932"/>
                  </a:lnTo>
                  <a:lnTo>
                    <a:pt x="95236" y="47621"/>
                  </a:lnTo>
                  <a:lnTo>
                    <a:pt x="95515" y="38099"/>
                  </a:lnTo>
                  <a:lnTo>
                    <a:pt x="93659" y="28787"/>
                  </a:lnTo>
                  <a:lnTo>
                    <a:pt x="89705" y="19911"/>
                  </a:lnTo>
                  <a:lnTo>
                    <a:pt x="83966" y="11986"/>
                  </a:lnTo>
                  <a:lnTo>
                    <a:pt x="76835" y="5874"/>
                  </a:lnTo>
                  <a:lnTo>
                    <a:pt x="68677" y="1882"/>
                  </a:lnTo>
                  <a:lnTo>
                    <a:pt x="59949" y="0"/>
                  </a:lnTo>
                  <a:lnTo>
                    <a:pt x="51178" y="166"/>
                  </a:lnTo>
                  <a:lnTo>
                    <a:pt x="42659" y="2133"/>
                  </a:lnTo>
                  <a:lnTo>
                    <a:pt x="34636" y="5704"/>
                  </a:lnTo>
                  <a:lnTo>
                    <a:pt x="27393" y="10834"/>
                  </a:lnTo>
                  <a:lnTo>
                    <a:pt x="21007" y="17357"/>
                  </a:lnTo>
                  <a:lnTo>
                    <a:pt x="15549" y="25175"/>
                  </a:lnTo>
                  <a:lnTo>
                    <a:pt x="11172" y="34324"/>
                  </a:lnTo>
                  <a:lnTo>
                    <a:pt x="7855" y="44702"/>
                  </a:lnTo>
                  <a:lnTo>
                    <a:pt x="5440" y="56095"/>
                  </a:lnTo>
                  <a:lnTo>
                    <a:pt x="3727" y="68266"/>
                  </a:lnTo>
                  <a:lnTo>
                    <a:pt x="2543" y="81003"/>
                  </a:lnTo>
                  <a:lnTo>
                    <a:pt x="2069" y="93979"/>
                  </a:lnTo>
                  <a:lnTo>
                    <a:pt x="2806" y="106764"/>
                  </a:lnTo>
                  <a:lnTo>
                    <a:pt x="4934" y="119135"/>
                  </a:lnTo>
                  <a:lnTo>
                    <a:pt x="8329" y="130898"/>
                  </a:lnTo>
                  <a:lnTo>
                    <a:pt x="12750" y="141805"/>
                  </a:lnTo>
                  <a:lnTo>
                    <a:pt x="17956" y="151801"/>
                  </a:lnTo>
                  <a:lnTo>
                    <a:pt x="24061" y="160666"/>
                  </a:lnTo>
                  <a:lnTo>
                    <a:pt x="31515" y="167951"/>
                  </a:lnTo>
                  <a:lnTo>
                    <a:pt x="40451" y="173550"/>
                  </a:lnTo>
                  <a:lnTo>
                    <a:pt x="50552" y="177498"/>
                  </a:lnTo>
                  <a:lnTo>
                    <a:pt x="61250" y="179789"/>
                  </a:lnTo>
                  <a:lnTo>
                    <a:pt x="72140" y="180592"/>
                  </a:lnTo>
                  <a:lnTo>
                    <a:pt x="82771" y="180149"/>
                  </a:lnTo>
                  <a:lnTo>
                    <a:pt x="93712" y="178545"/>
                  </a:lnTo>
                  <a:lnTo>
                    <a:pt x="107034" y="174526"/>
                  </a:lnTo>
                  <a:lnTo>
                    <a:pt x="126342" y="166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84559" y="4253513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6" y="65463"/>
                  </a:lnTo>
                  <a:lnTo>
                    <a:pt x="2079" y="81190"/>
                  </a:lnTo>
                  <a:lnTo>
                    <a:pt x="3905" y="97639"/>
                  </a:lnTo>
                  <a:lnTo>
                    <a:pt x="6201" y="114959"/>
                  </a:lnTo>
                  <a:lnTo>
                    <a:pt x="8857" y="133158"/>
                  </a:lnTo>
                  <a:lnTo>
                    <a:pt x="11776" y="151954"/>
                  </a:lnTo>
                  <a:lnTo>
                    <a:pt x="14880" y="170877"/>
                  </a:lnTo>
                  <a:lnTo>
                    <a:pt x="18114" y="189644"/>
                  </a:lnTo>
                  <a:lnTo>
                    <a:pt x="21437" y="208161"/>
                  </a:lnTo>
                  <a:lnTo>
                    <a:pt x="24821" y="226434"/>
                  </a:lnTo>
                  <a:lnTo>
                    <a:pt x="28242" y="244499"/>
                  </a:lnTo>
                  <a:lnTo>
                    <a:pt x="31522" y="262242"/>
                  </a:lnTo>
                  <a:lnTo>
                    <a:pt x="34345" y="279396"/>
                  </a:lnTo>
                  <a:lnTo>
                    <a:pt x="36581" y="295851"/>
                  </a:lnTo>
                  <a:lnTo>
                    <a:pt x="38453" y="311255"/>
                  </a:lnTo>
                  <a:lnTo>
                    <a:pt x="40740" y="326548"/>
                  </a:lnTo>
                  <a:lnTo>
                    <a:pt x="44758" y="344190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79274" y="4337741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307" y="67"/>
                  </a:lnTo>
                  <a:lnTo>
                    <a:pt x="177178" y="706"/>
                  </a:lnTo>
                  <a:lnTo>
                    <a:pt x="165575" y="1999"/>
                  </a:lnTo>
                  <a:lnTo>
                    <a:pt x="153241" y="3686"/>
                  </a:lnTo>
                  <a:lnTo>
                    <a:pt x="139932" y="5353"/>
                  </a:lnTo>
                  <a:lnTo>
                    <a:pt x="125632" y="6771"/>
                  </a:lnTo>
                  <a:lnTo>
                    <a:pt x="110800" y="8042"/>
                  </a:lnTo>
                  <a:lnTo>
                    <a:pt x="96235" y="9501"/>
                  </a:lnTo>
                  <a:lnTo>
                    <a:pt x="82371" y="11334"/>
                  </a:lnTo>
                  <a:lnTo>
                    <a:pt x="69285" y="13565"/>
                  </a:lnTo>
                  <a:lnTo>
                    <a:pt x="56883" y="16142"/>
                  </a:lnTo>
                  <a:lnTo>
                    <a:pt x="45036" y="18984"/>
                  </a:lnTo>
                  <a:lnTo>
                    <a:pt x="34058" y="21871"/>
                  </a:lnTo>
                  <a:lnTo>
                    <a:pt x="23641" y="24728"/>
                  </a:lnTo>
                  <a:lnTo>
                    <a:pt x="12867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89844" y="4412163"/>
              <a:ext cx="157929" cy="198027"/>
            </a:xfrm>
            <a:custGeom>
              <a:avLst/>
              <a:gdLst/>
              <a:ahLst/>
              <a:cxnLst/>
              <a:rect l="0" t="0" r="0" b="0"/>
              <a:pathLst>
                <a:path w="157929" h="198027">
                  <a:moveTo>
                    <a:pt x="0" y="41391"/>
                  </a:moveTo>
                  <a:lnTo>
                    <a:pt x="8802" y="35591"/>
                  </a:lnTo>
                  <a:lnTo>
                    <a:pt x="17148" y="30666"/>
                  </a:lnTo>
                  <a:lnTo>
                    <a:pt x="25847" y="26164"/>
                  </a:lnTo>
                  <a:lnTo>
                    <a:pt x="34968" y="21943"/>
                  </a:lnTo>
                  <a:lnTo>
                    <a:pt x="44463" y="17929"/>
                  </a:lnTo>
                  <a:lnTo>
                    <a:pt x="54259" y="14068"/>
                  </a:lnTo>
                  <a:lnTo>
                    <a:pt x="64446" y="10316"/>
                  </a:lnTo>
                  <a:lnTo>
                    <a:pt x="75268" y="6640"/>
                  </a:lnTo>
                  <a:lnTo>
                    <a:pt x="86785" y="3040"/>
                  </a:lnTo>
                  <a:lnTo>
                    <a:pt x="98111" y="319"/>
                  </a:lnTo>
                  <a:lnTo>
                    <a:pt x="107583" y="0"/>
                  </a:lnTo>
                  <a:lnTo>
                    <a:pt x="114422" y="2713"/>
                  </a:lnTo>
                  <a:lnTo>
                    <a:pt x="118519" y="7963"/>
                  </a:lnTo>
                  <a:lnTo>
                    <a:pt x="119987" y="14624"/>
                  </a:lnTo>
                  <a:lnTo>
                    <a:pt x="119194" y="21882"/>
                  </a:lnTo>
                  <a:lnTo>
                    <a:pt x="116614" y="29479"/>
                  </a:lnTo>
                  <a:lnTo>
                    <a:pt x="112698" y="37543"/>
                  </a:lnTo>
                  <a:lnTo>
                    <a:pt x="107818" y="46137"/>
                  </a:lnTo>
                  <a:lnTo>
                    <a:pt x="102260" y="55058"/>
                  </a:lnTo>
                  <a:lnTo>
                    <a:pt x="96233" y="63907"/>
                  </a:lnTo>
                  <a:lnTo>
                    <a:pt x="89883" y="72462"/>
                  </a:lnTo>
                  <a:lnTo>
                    <a:pt x="83315" y="80835"/>
                  </a:lnTo>
                  <a:lnTo>
                    <a:pt x="76598" y="89371"/>
                  </a:lnTo>
                  <a:lnTo>
                    <a:pt x="69782" y="98264"/>
                  </a:lnTo>
                  <a:lnTo>
                    <a:pt x="62899" y="107542"/>
                  </a:lnTo>
                  <a:lnTo>
                    <a:pt x="55970" y="117156"/>
                  </a:lnTo>
                  <a:lnTo>
                    <a:pt x="49011" y="127030"/>
                  </a:lnTo>
                  <a:lnTo>
                    <a:pt x="42033" y="136933"/>
                  </a:lnTo>
                  <a:lnTo>
                    <a:pt x="35041" y="146502"/>
                  </a:lnTo>
                  <a:lnTo>
                    <a:pt x="28058" y="155565"/>
                  </a:lnTo>
                  <a:lnTo>
                    <a:pt x="21743" y="164124"/>
                  </a:lnTo>
                  <a:lnTo>
                    <a:pt x="17325" y="172259"/>
                  </a:lnTo>
                  <a:lnTo>
                    <a:pt x="15329" y="180052"/>
                  </a:lnTo>
                  <a:lnTo>
                    <a:pt x="15789" y="187100"/>
                  </a:lnTo>
                  <a:lnTo>
                    <a:pt x="18606" y="192549"/>
                  </a:lnTo>
                  <a:lnTo>
                    <a:pt x="23466" y="196064"/>
                  </a:lnTo>
                  <a:lnTo>
                    <a:pt x="29947" y="197780"/>
                  </a:lnTo>
                  <a:lnTo>
                    <a:pt x="37643" y="198026"/>
                  </a:lnTo>
                  <a:lnTo>
                    <a:pt x="46222" y="197160"/>
                  </a:lnTo>
                  <a:lnTo>
                    <a:pt x="55587" y="195650"/>
                  </a:lnTo>
                  <a:lnTo>
                    <a:pt x="65857" y="194039"/>
                  </a:lnTo>
                  <a:lnTo>
                    <a:pt x="77022" y="192628"/>
                  </a:lnTo>
                  <a:lnTo>
                    <a:pt x="88791" y="191345"/>
                  </a:lnTo>
                  <a:lnTo>
                    <a:pt x="100691" y="189871"/>
                  </a:lnTo>
                  <a:lnTo>
                    <a:pt x="112423" y="188029"/>
                  </a:lnTo>
                  <a:lnTo>
                    <a:pt x="123441" y="185949"/>
                  </a:lnTo>
                  <a:lnTo>
                    <a:pt x="133947" y="183788"/>
                  </a:lnTo>
                  <a:lnTo>
                    <a:pt x="144860" y="181353"/>
                  </a:lnTo>
                  <a:lnTo>
                    <a:pt x="157928" y="178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56376" y="4386974"/>
              <a:ext cx="138796" cy="176471"/>
            </a:xfrm>
            <a:custGeom>
              <a:avLst/>
              <a:gdLst/>
              <a:ahLst/>
              <a:cxnLst/>
              <a:rect l="0" t="0" r="0" b="0"/>
              <a:pathLst>
                <a:path w="138796" h="176471">
                  <a:moveTo>
                    <a:pt x="1924" y="87637"/>
                  </a:moveTo>
                  <a:lnTo>
                    <a:pt x="13659" y="84770"/>
                  </a:lnTo>
                  <a:lnTo>
                    <a:pt x="24788" y="82628"/>
                  </a:lnTo>
                  <a:lnTo>
                    <a:pt x="36382" y="81021"/>
                  </a:lnTo>
                  <a:lnTo>
                    <a:pt x="48370" y="79667"/>
                  </a:lnTo>
                  <a:lnTo>
                    <a:pt x="60382" y="78170"/>
                  </a:lnTo>
                  <a:lnTo>
                    <a:pt x="72175" y="76310"/>
                  </a:lnTo>
                  <a:lnTo>
                    <a:pt x="83356" y="73725"/>
                  </a:lnTo>
                  <a:lnTo>
                    <a:pt x="93328" y="69847"/>
                  </a:lnTo>
                  <a:lnTo>
                    <a:pt x="101867" y="64496"/>
                  </a:lnTo>
                  <a:lnTo>
                    <a:pt x="108599" y="57970"/>
                  </a:lnTo>
                  <a:lnTo>
                    <a:pt x="112846" y="50832"/>
                  </a:lnTo>
                  <a:lnTo>
                    <a:pt x="114479" y="43480"/>
                  </a:lnTo>
                  <a:lnTo>
                    <a:pt x="113814" y="36106"/>
                  </a:lnTo>
                  <a:lnTo>
                    <a:pt x="111324" y="28783"/>
                  </a:lnTo>
                  <a:lnTo>
                    <a:pt x="107462" y="21536"/>
                  </a:lnTo>
                  <a:lnTo>
                    <a:pt x="102280" y="14689"/>
                  </a:lnTo>
                  <a:lnTo>
                    <a:pt x="95454" y="8842"/>
                  </a:lnTo>
                  <a:lnTo>
                    <a:pt x="86945" y="4252"/>
                  </a:lnTo>
                  <a:lnTo>
                    <a:pt x="77130" y="1170"/>
                  </a:lnTo>
                  <a:lnTo>
                    <a:pt x="66626" y="0"/>
                  </a:lnTo>
                  <a:lnTo>
                    <a:pt x="55865" y="776"/>
                  </a:lnTo>
                  <a:lnTo>
                    <a:pt x="45387" y="3399"/>
                  </a:lnTo>
                  <a:lnTo>
                    <a:pt x="35891" y="7818"/>
                  </a:lnTo>
                  <a:lnTo>
                    <a:pt x="27659" y="13824"/>
                  </a:lnTo>
                  <a:lnTo>
                    <a:pt x="20624" y="21108"/>
                  </a:lnTo>
                  <a:lnTo>
                    <a:pt x="14576" y="29359"/>
                  </a:lnTo>
                  <a:lnTo>
                    <a:pt x="9289" y="38312"/>
                  </a:lnTo>
                  <a:lnTo>
                    <a:pt x="4888" y="47762"/>
                  </a:lnTo>
                  <a:lnTo>
                    <a:pt x="1827" y="57558"/>
                  </a:lnTo>
                  <a:lnTo>
                    <a:pt x="248" y="67591"/>
                  </a:lnTo>
                  <a:lnTo>
                    <a:pt x="0" y="77786"/>
                  </a:lnTo>
                  <a:lnTo>
                    <a:pt x="821" y="88090"/>
                  </a:lnTo>
                  <a:lnTo>
                    <a:pt x="2452" y="98464"/>
                  </a:lnTo>
                  <a:lnTo>
                    <a:pt x="4833" y="108719"/>
                  </a:lnTo>
                  <a:lnTo>
                    <a:pt x="8102" y="118532"/>
                  </a:lnTo>
                  <a:lnTo>
                    <a:pt x="12261" y="127762"/>
                  </a:lnTo>
                  <a:lnTo>
                    <a:pt x="17188" y="136435"/>
                  </a:lnTo>
                  <a:lnTo>
                    <a:pt x="22720" y="144647"/>
                  </a:lnTo>
                  <a:lnTo>
                    <a:pt x="28710" y="152497"/>
                  </a:lnTo>
                  <a:lnTo>
                    <a:pt x="35360" y="159753"/>
                  </a:lnTo>
                  <a:lnTo>
                    <a:pt x="43188" y="165874"/>
                  </a:lnTo>
                  <a:lnTo>
                    <a:pt x="52378" y="170654"/>
                  </a:lnTo>
                  <a:lnTo>
                    <a:pt x="62653" y="174032"/>
                  </a:lnTo>
                  <a:lnTo>
                    <a:pt x="73466" y="175933"/>
                  </a:lnTo>
                  <a:lnTo>
                    <a:pt x="84434" y="176470"/>
                  </a:lnTo>
                  <a:lnTo>
                    <a:pt x="95118" y="175847"/>
                  </a:lnTo>
                  <a:lnTo>
                    <a:pt x="106099" y="174103"/>
                  </a:lnTo>
                  <a:lnTo>
                    <a:pt x="119455" y="169969"/>
                  </a:lnTo>
                  <a:lnTo>
                    <a:pt x="138795" y="161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95170" y="4179813"/>
              <a:ext cx="42116" cy="410613"/>
            </a:xfrm>
            <a:custGeom>
              <a:avLst/>
              <a:gdLst/>
              <a:ahLst/>
              <a:cxnLst/>
              <a:rect l="0" t="0" r="0" b="0"/>
              <a:pathLst>
                <a:path w="42116" h="410613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2"/>
                  </a:lnTo>
                  <a:lnTo>
                    <a:pt x="178" y="46978"/>
                  </a:lnTo>
                  <a:lnTo>
                    <a:pt x="826" y="60935"/>
                  </a:lnTo>
                  <a:lnTo>
                    <a:pt x="2075" y="76493"/>
                  </a:lnTo>
                  <a:lnTo>
                    <a:pt x="3728" y="93323"/>
                  </a:lnTo>
                  <a:lnTo>
                    <a:pt x="5376" y="110833"/>
                  </a:lnTo>
                  <a:lnTo>
                    <a:pt x="6783" y="128598"/>
                  </a:lnTo>
                  <a:lnTo>
                    <a:pt x="8049" y="146083"/>
                  </a:lnTo>
                  <a:lnTo>
                    <a:pt x="9505" y="162588"/>
                  </a:lnTo>
                  <a:lnTo>
                    <a:pt x="11336" y="177846"/>
                  </a:lnTo>
                  <a:lnTo>
                    <a:pt x="13567" y="192413"/>
                  </a:lnTo>
                  <a:lnTo>
                    <a:pt x="16143" y="207422"/>
                  </a:lnTo>
                  <a:lnTo>
                    <a:pt x="18986" y="223485"/>
                  </a:lnTo>
                  <a:lnTo>
                    <a:pt x="21861" y="240380"/>
                  </a:lnTo>
                  <a:lnTo>
                    <a:pt x="24405" y="257348"/>
                  </a:lnTo>
                  <a:lnTo>
                    <a:pt x="26449" y="273913"/>
                  </a:lnTo>
                  <a:lnTo>
                    <a:pt x="28160" y="289935"/>
                  </a:lnTo>
                  <a:lnTo>
                    <a:pt x="29922" y="305446"/>
                  </a:lnTo>
                  <a:lnTo>
                    <a:pt x="31957" y="320537"/>
                  </a:lnTo>
                  <a:lnTo>
                    <a:pt x="34166" y="335281"/>
                  </a:lnTo>
                  <a:lnTo>
                    <a:pt x="36428" y="351479"/>
                  </a:lnTo>
                  <a:lnTo>
                    <a:pt x="38946" y="373911"/>
                  </a:lnTo>
                  <a:lnTo>
                    <a:pt x="42115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21427" y="4354194"/>
              <a:ext cx="159124" cy="204646"/>
            </a:xfrm>
            <a:custGeom>
              <a:avLst/>
              <a:gdLst/>
              <a:ahLst/>
              <a:cxnLst/>
              <a:rect l="0" t="0" r="0" b="0"/>
              <a:pathLst>
                <a:path w="159124" h="204646">
                  <a:moveTo>
                    <a:pt x="94842" y="4604"/>
                  </a:moveTo>
                  <a:lnTo>
                    <a:pt x="86041" y="1804"/>
                  </a:lnTo>
                  <a:lnTo>
                    <a:pt x="77694" y="302"/>
                  </a:lnTo>
                  <a:lnTo>
                    <a:pt x="69000" y="0"/>
                  </a:lnTo>
                  <a:lnTo>
                    <a:pt x="60052" y="852"/>
                  </a:lnTo>
                  <a:lnTo>
                    <a:pt x="51205" y="2968"/>
                  </a:lnTo>
                  <a:lnTo>
                    <a:pt x="42671" y="6295"/>
                  </a:lnTo>
                  <a:lnTo>
                    <a:pt x="34655" y="10803"/>
                  </a:lnTo>
                  <a:lnTo>
                    <a:pt x="27426" y="16571"/>
                  </a:lnTo>
                  <a:lnTo>
                    <a:pt x="21049" y="23522"/>
                  </a:lnTo>
                  <a:lnTo>
                    <a:pt x="15429" y="31459"/>
                  </a:lnTo>
                  <a:lnTo>
                    <a:pt x="10412" y="40156"/>
                  </a:lnTo>
                  <a:lnTo>
                    <a:pt x="5862" y="49407"/>
                  </a:lnTo>
                  <a:lnTo>
                    <a:pt x="2144" y="58890"/>
                  </a:lnTo>
                  <a:lnTo>
                    <a:pt x="82" y="68175"/>
                  </a:lnTo>
                  <a:lnTo>
                    <a:pt x="0" y="77044"/>
                  </a:lnTo>
                  <a:lnTo>
                    <a:pt x="1912" y="85302"/>
                  </a:lnTo>
                  <a:lnTo>
                    <a:pt x="5787" y="92703"/>
                  </a:lnTo>
                  <a:lnTo>
                    <a:pt x="11396" y="99191"/>
                  </a:lnTo>
                  <a:lnTo>
                    <a:pt x="18398" y="104548"/>
                  </a:lnTo>
                  <a:lnTo>
                    <a:pt x="26452" y="108323"/>
                  </a:lnTo>
                  <a:lnTo>
                    <a:pt x="35275" y="110423"/>
                  </a:lnTo>
                  <a:lnTo>
                    <a:pt x="44805" y="111208"/>
                  </a:lnTo>
                  <a:lnTo>
                    <a:pt x="55187" y="111287"/>
                  </a:lnTo>
                  <a:lnTo>
                    <a:pt x="66427" y="111091"/>
                  </a:lnTo>
                  <a:lnTo>
                    <a:pt x="78247" y="110998"/>
                  </a:lnTo>
                  <a:lnTo>
                    <a:pt x="90180" y="111402"/>
                  </a:lnTo>
                  <a:lnTo>
                    <a:pt x="101949" y="112463"/>
                  </a:lnTo>
                  <a:lnTo>
                    <a:pt x="113461" y="114313"/>
                  </a:lnTo>
                  <a:lnTo>
                    <a:pt x="124724" y="117152"/>
                  </a:lnTo>
                  <a:lnTo>
                    <a:pt x="135759" y="120991"/>
                  </a:lnTo>
                  <a:lnTo>
                    <a:pt x="145796" y="125855"/>
                  </a:lnTo>
                  <a:lnTo>
                    <a:pt x="153341" y="131869"/>
                  </a:lnTo>
                  <a:lnTo>
                    <a:pt x="157775" y="138979"/>
                  </a:lnTo>
                  <a:lnTo>
                    <a:pt x="159123" y="146684"/>
                  </a:lnTo>
                  <a:lnTo>
                    <a:pt x="157602" y="154161"/>
                  </a:lnTo>
                  <a:lnTo>
                    <a:pt x="153652" y="160963"/>
                  </a:lnTo>
                  <a:lnTo>
                    <a:pt x="147800" y="167001"/>
                  </a:lnTo>
                  <a:lnTo>
                    <a:pt x="140534" y="172365"/>
                  </a:lnTo>
                  <a:lnTo>
                    <a:pt x="132253" y="177194"/>
                  </a:lnTo>
                  <a:lnTo>
                    <a:pt x="123257" y="181626"/>
                  </a:lnTo>
                  <a:lnTo>
                    <a:pt x="113769" y="185769"/>
                  </a:lnTo>
                  <a:lnTo>
                    <a:pt x="103946" y="189707"/>
                  </a:lnTo>
                  <a:lnTo>
                    <a:pt x="93969" y="193350"/>
                  </a:lnTo>
                  <a:lnTo>
                    <a:pt x="82860" y="196806"/>
                  </a:lnTo>
                  <a:lnTo>
                    <a:pt x="67411" y="200379"/>
                  </a:lnTo>
                  <a:lnTo>
                    <a:pt x="42199" y="204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21595" y="4379855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93550" y="2934"/>
                  </a:lnTo>
                  <a:lnTo>
                    <a:pt x="82421" y="5716"/>
                  </a:lnTo>
                  <a:lnTo>
                    <a:pt x="70832" y="8611"/>
                  </a:lnTo>
                  <a:lnTo>
                    <a:pt x="58915" y="11490"/>
                  </a:lnTo>
                  <a:lnTo>
                    <a:pt x="45796" y="14318"/>
                  </a:lnTo>
                  <a:lnTo>
                    <a:pt x="28084" y="1734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200248" y="4935586"/>
            <a:ext cx="1737203" cy="609872"/>
            <a:chOff x="1200248" y="4935586"/>
            <a:chExt cx="1737203" cy="609872"/>
          </a:xfrm>
        </p:grpSpPr>
        <p:sp>
          <p:nvSpPr>
            <p:cNvPr id="83" name="Freeform 82"/>
            <p:cNvSpPr/>
            <p:nvPr/>
          </p:nvSpPr>
          <p:spPr>
            <a:xfrm>
              <a:off x="1316062" y="4990507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6" y="67099"/>
                  </a:lnTo>
                  <a:lnTo>
                    <a:pt x="2074" y="79513"/>
                  </a:lnTo>
                  <a:lnTo>
                    <a:pt x="3727" y="91973"/>
                  </a:lnTo>
                  <a:lnTo>
                    <a:pt x="5375" y="105470"/>
                  </a:lnTo>
                  <a:lnTo>
                    <a:pt x="6778" y="120473"/>
                  </a:lnTo>
                  <a:lnTo>
                    <a:pt x="7871" y="136636"/>
                  </a:lnTo>
                  <a:lnTo>
                    <a:pt x="8679" y="153103"/>
                  </a:lnTo>
                  <a:lnTo>
                    <a:pt x="9257" y="169342"/>
                  </a:lnTo>
                  <a:lnTo>
                    <a:pt x="9662" y="185652"/>
                  </a:lnTo>
                  <a:lnTo>
                    <a:pt x="9941" y="202953"/>
                  </a:lnTo>
                  <a:lnTo>
                    <a:pt x="10132" y="221699"/>
                  </a:lnTo>
                  <a:lnTo>
                    <a:pt x="10262" y="241713"/>
                  </a:lnTo>
                  <a:lnTo>
                    <a:pt x="10350" y="262459"/>
                  </a:lnTo>
                  <a:lnTo>
                    <a:pt x="10413" y="283517"/>
                  </a:lnTo>
                  <a:lnTo>
                    <a:pt x="10626" y="304184"/>
                  </a:lnTo>
                  <a:lnTo>
                    <a:pt x="11300" y="323441"/>
                  </a:lnTo>
                  <a:lnTo>
                    <a:pt x="12567" y="340869"/>
                  </a:lnTo>
                  <a:lnTo>
                    <a:pt x="14231" y="356721"/>
                  </a:lnTo>
                  <a:lnTo>
                    <a:pt x="15888" y="371610"/>
                  </a:lnTo>
                  <a:lnTo>
                    <a:pt x="17296" y="386005"/>
                  </a:lnTo>
                  <a:lnTo>
                    <a:pt x="18392" y="400169"/>
                  </a:lnTo>
                  <a:lnTo>
                    <a:pt x="19202" y="414234"/>
                  </a:lnTo>
                  <a:lnTo>
                    <a:pt x="19782" y="428249"/>
                  </a:lnTo>
                  <a:lnTo>
                    <a:pt x="20189" y="441825"/>
                  </a:lnTo>
                  <a:lnTo>
                    <a:pt x="20514" y="455603"/>
                  </a:lnTo>
                  <a:lnTo>
                    <a:pt x="20787" y="471913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00248" y="4935586"/>
              <a:ext cx="276048" cy="276021"/>
            </a:xfrm>
            <a:custGeom>
              <a:avLst/>
              <a:gdLst/>
              <a:ahLst/>
              <a:cxnLst/>
              <a:rect l="0" t="0" r="0" b="0"/>
              <a:pathLst>
                <a:path w="276048" h="276021">
                  <a:moveTo>
                    <a:pt x="0" y="139149"/>
                  </a:moveTo>
                  <a:lnTo>
                    <a:pt x="2934" y="130348"/>
                  </a:lnTo>
                  <a:lnTo>
                    <a:pt x="5716" y="122002"/>
                  </a:lnTo>
                  <a:lnTo>
                    <a:pt x="8620" y="113307"/>
                  </a:lnTo>
                  <a:lnTo>
                    <a:pt x="11834" y="104359"/>
                  </a:lnTo>
                  <a:lnTo>
                    <a:pt x="15647" y="95512"/>
                  </a:lnTo>
                  <a:lnTo>
                    <a:pt x="20164" y="86974"/>
                  </a:lnTo>
                  <a:lnTo>
                    <a:pt x="25328" y="78785"/>
                  </a:lnTo>
                  <a:lnTo>
                    <a:pt x="31015" y="70908"/>
                  </a:lnTo>
                  <a:lnTo>
                    <a:pt x="37105" y="63277"/>
                  </a:lnTo>
                  <a:lnTo>
                    <a:pt x="43651" y="55832"/>
                  </a:lnTo>
                  <a:lnTo>
                    <a:pt x="50876" y="48518"/>
                  </a:lnTo>
                  <a:lnTo>
                    <a:pt x="58848" y="41303"/>
                  </a:lnTo>
                  <a:lnTo>
                    <a:pt x="67490" y="34321"/>
                  </a:lnTo>
                  <a:lnTo>
                    <a:pt x="76668" y="27858"/>
                  </a:lnTo>
                  <a:lnTo>
                    <a:pt x="86252" y="22031"/>
                  </a:lnTo>
                  <a:lnTo>
                    <a:pt x="96128" y="16796"/>
                  </a:lnTo>
                  <a:lnTo>
                    <a:pt x="106210" y="12045"/>
                  </a:lnTo>
                  <a:lnTo>
                    <a:pt x="116435" y="7673"/>
                  </a:lnTo>
                  <a:lnTo>
                    <a:pt x="126759" y="3905"/>
                  </a:lnTo>
                  <a:lnTo>
                    <a:pt x="137150" y="1280"/>
                  </a:lnTo>
                  <a:lnTo>
                    <a:pt x="147586" y="0"/>
                  </a:lnTo>
                  <a:lnTo>
                    <a:pt x="158053" y="124"/>
                  </a:lnTo>
                  <a:lnTo>
                    <a:pt x="168540" y="1728"/>
                  </a:lnTo>
                  <a:lnTo>
                    <a:pt x="179036" y="4703"/>
                  </a:lnTo>
                  <a:lnTo>
                    <a:pt x="189373" y="8970"/>
                  </a:lnTo>
                  <a:lnTo>
                    <a:pt x="199241" y="14576"/>
                  </a:lnTo>
                  <a:lnTo>
                    <a:pt x="208508" y="21419"/>
                  </a:lnTo>
                  <a:lnTo>
                    <a:pt x="217205" y="29282"/>
                  </a:lnTo>
                  <a:lnTo>
                    <a:pt x="225434" y="37930"/>
                  </a:lnTo>
                  <a:lnTo>
                    <a:pt x="233299" y="47153"/>
                  </a:lnTo>
                  <a:lnTo>
                    <a:pt x="240735" y="56786"/>
                  </a:lnTo>
                  <a:lnTo>
                    <a:pt x="247509" y="66705"/>
                  </a:lnTo>
                  <a:lnTo>
                    <a:pt x="253550" y="76826"/>
                  </a:lnTo>
                  <a:lnTo>
                    <a:pt x="258929" y="87249"/>
                  </a:lnTo>
                  <a:lnTo>
                    <a:pt x="263777" y="98239"/>
                  </a:lnTo>
                  <a:lnTo>
                    <a:pt x="268214" y="109891"/>
                  </a:lnTo>
                  <a:lnTo>
                    <a:pt x="272026" y="121989"/>
                  </a:lnTo>
                  <a:lnTo>
                    <a:pt x="274682" y="134109"/>
                  </a:lnTo>
                  <a:lnTo>
                    <a:pt x="275985" y="146007"/>
                  </a:lnTo>
                  <a:lnTo>
                    <a:pt x="276047" y="157777"/>
                  </a:lnTo>
                  <a:lnTo>
                    <a:pt x="275100" y="169745"/>
                  </a:lnTo>
                  <a:lnTo>
                    <a:pt x="273385" y="182084"/>
                  </a:lnTo>
                  <a:lnTo>
                    <a:pt x="270946" y="194490"/>
                  </a:lnTo>
                  <a:lnTo>
                    <a:pt x="267640" y="206293"/>
                  </a:lnTo>
                  <a:lnTo>
                    <a:pt x="263446" y="217154"/>
                  </a:lnTo>
                  <a:lnTo>
                    <a:pt x="258156" y="226905"/>
                  </a:lnTo>
                  <a:lnTo>
                    <a:pt x="251317" y="235382"/>
                  </a:lnTo>
                  <a:lnTo>
                    <a:pt x="242826" y="242638"/>
                  </a:lnTo>
                  <a:lnTo>
                    <a:pt x="233039" y="248866"/>
                  </a:lnTo>
                  <a:lnTo>
                    <a:pt x="222559" y="254299"/>
                  </a:lnTo>
                  <a:lnTo>
                    <a:pt x="211810" y="259142"/>
                  </a:lnTo>
                  <a:lnTo>
                    <a:pt x="200877" y="263411"/>
                  </a:lnTo>
                  <a:lnTo>
                    <a:pt x="188213" y="267363"/>
                  </a:lnTo>
                  <a:lnTo>
                    <a:pt x="169360" y="271349"/>
                  </a:lnTo>
                  <a:lnTo>
                    <a:pt x="136871" y="276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478482" y="5232663"/>
              <a:ext cx="145122" cy="191944"/>
            </a:xfrm>
            <a:custGeom>
              <a:avLst/>
              <a:gdLst/>
              <a:ahLst/>
              <a:cxnLst/>
              <a:rect l="0" t="0" r="0" b="0"/>
              <a:pathLst>
                <a:path w="145122" h="191944">
                  <a:moveTo>
                    <a:pt x="79735" y="31585"/>
                  </a:moveTo>
                  <a:lnTo>
                    <a:pt x="73801" y="23052"/>
                  </a:lnTo>
                  <a:lnTo>
                    <a:pt x="67596" y="17266"/>
                  </a:lnTo>
                  <a:lnTo>
                    <a:pt x="60505" y="13759"/>
                  </a:lnTo>
                  <a:lnTo>
                    <a:pt x="52737" y="12250"/>
                  </a:lnTo>
                  <a:lnTo>
                    <a:pt x="44739" y="12668"/>
                  </a:lnTo>
                  <a:lnTo>
                    <a:pt x="36803" y="14800"/>
                  </a:lnTo>
                  <a:lnTo>
                    <a:pt x="29201" y="18479"/>
                  </a:lnTo>
                  <a:lnTo>
                    <a:pt x="22256" y="23678"/>
                  </a:lnTo>
                  <a:lnTo>
                    <a:pt x="16077" y="30248"/>
                  </a:lnTo>
                  <a:lnTo>
                    <a:pt x="10760" y="38095"/>
                  </a:lnTo>
                  <a:lnTo>
                    <a:pt x="6480" y="47265"/>
                  </a:lnTo>
                  <a:lnTo>
                    <a:pt x="3234" y="57656"/>
                  </a:lnTo>
                  <a:lnTo>
                    <a:pt x="1035" y="69057"/>
                  </a:lnTo>
                  <a:lnTo>
                    <a:pt x="0" y="81233"/>
                  </a:lnTo>
                  <a:lnTo>
                    <a:pt x="80" y="93975"/>
                  </a:lnTo>
                  <a:lnTo>
                    <a:pt x="1099" y="106954"/>
                  </a:lnTo>
                  <a:lnTo>
                    <a:pt x="2845" y="119740"/>
                  </a:lnTo>
                  <a:lnTo>
                    <a:pt x="5132" y="132112"/>
                  </a:lnTo>
                  <a:lnTo>
                    <a:pt x="7972" y="143877"/>
                  </a:lnTo>
                  <a:lnTo>
                    <a:pt x="11555" y="154785"/>
                  </a:lnTo>
                  <a:lnTo>
                    <a:pt x="15938" y="164780"/>
                  </a:lnTo>
                  <a:lnTo>
                    <a:pt x="21357" y="173646"/>
                  </a:lnTo>
                  <a:lnTo>
                    <a:pt x="28283" y="180930"/>
                  </a:lnTo>
                  <a:lnTo>
                    <a:pt x="36832" y="186525"/>
                  </a:lnTo>
                  <a:lnTo>
                    <a:pt x="46659" y="190300"/>
                  </a:lnTo>
                  <a:lnTo>
                    <a:pt x="57165" y="191943"/>
                  </a:lnTo>
                  <a:lnTo>
                    <a:pt x="67927" y="191492"/>
                  </a:lnTo>
                  <a:lnTo>
                    <a:pt x="78575" y="189259"/>
                  </a:lnTo>
                  <a:lnTo>
                    <a:pt x="88716" y="185635"/>
                  </a:lnTo>
                  <a:lnTo>
                    <a:pt x="98195" y="180975"/>
                  </a:lnTo>
                  <a:lnTo>
                    <a:pt x="106880" y="175409"/>
                  </a:lnTo>
                  <a:lnTo>
                    <a:pt x="114576" y="168851"/>
                  </a:lnTo>
                  <a:lnTo>
                    <a:pt x="121273" y="161330"/>
                  </a:lnTo>
                  <a:lnTo>
                    <a:pt x="127112" y="152992"/>
                  </a:lnTo>
                  <a:lnTo>
                    <a:pt x="132277" y="144017"/>
                  </a:lnTo>
                  <a:lnTo>
                    <a:pt x="136931" y="134571"/>
                  </a:lnTo>
                  <a:lnTo>
                    <a:pt x="140890" y="124787"/>
                  </a:lnTo>
                  <a:lnTo>
                    <a:pt x="143645" y="114766"/>
                  </a:lnTo>
                  <a:lnTo>
                    <a:pt x="145015" y="104581"/>
                  </a:lnTo>
                  <a:lnTo>
                    <a:pt x="145121" y="94285"/>
                  </a:lnTo>
                  <a:lnTo>
                    <a:pt x="144204" y="83912"/>
                  </a:lnTo>
                  <a:lnTo>
                    <a:pt x="142509" y="73493"/>
                  </a:lnTo>
                  <a:lnTo>
                    <a:pt x="140084" y="63207"/>
                  </a:lnTo>
                  <a:lnTo>
                    <a:pt x="136787" y="53374"/>
                  </a:lnTo>
                  <a:lnTo>
                    <a:pt x="132613" y="44135"/>
                  </a:lnTo>
                  <a:lnTo>
                    <a:pt x="127796" y="35569"/>
                  </a:lnTo>
                  <a:lnTo>
                    <a:pt x="122152" y="26836"/>
                  </a:lnTo>
                  <a:lnTo>
                    <a:pt x="114068" y="16051"/>
                  </a:lnTo>
                  <a:lnTo>
                    <a:pt x="1007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77725" y="5165303"/>
              <a:ext cx="165740" cy="380155"/>
            </a:xfrm>
            <a:custGeom>
              <a:avLst/>
              <a:gdLst/>
              <a:ahLst/>
              <a:cxnLst/>
              <a:rect l="0" t="0" r="0" b="0"/>
              <a:pathLst>
                <a:path w="165740" h="380155">
                  <a:moveTo>
                    <a:pt x="27891" y="172645"/>
                  </a:moveTo>
                  <a:lnTo>
                    <a:pt x="30758" y="184380"/>
                  </a:lnTo>
                  <a:lnTo>
                    <a:pt x="32900" y="195509"/>
                  </a:lnTo>
                  <a:lnTo>
                    <a:pt x="34508" y="207107"/>
                  </a:lnTo>
                  <a:lnTo>
                    <a:pt x="35861" y="219269"/>
                  </a:lnTo>
                  <a:lnTo>
                    <a:pt x="37358" y="231929"/>
                  </a:lnTo>
                  <a:lnTo>
                    <a:pt x="39208" y="244985"/>
                  </a:lnTo>
                  <a:lnTo>
                    <a:pt x="41448" y="258336"/>
                  </a:lnTo>
                  <a:lnTo>
                    <a:pt x="44029" y="271902"/>
                  </a:lnTo>
                  <a:lnTo>
                    <a:pt x="46878" y="285617"/>
                  </a:lnTo>
                  <a:lnTo>
                    <a:pt x="49928" y="299435"/>
                  </a:lnTo>
                  <a:lnTo>
                    <a:pt x="53120" y="313326"/>
                  </a:lnTo>
                  <a:lnTo>
                    <a:pt x="56414" y="327260"/>
                  </a:lnTo>
                  <a:lnTo>
                    <a:pt x="59777" y="341058"/>
                  </a:lnTo>
                  <a:lnTo>
                    <a:pt x="63187" y="354403"/>
                  </a:lnTo>
                  <a:lnTo>
                    <a:pt x="66606" y="367088"/>
                  </a:lnTo>
                  <a:lnTo>
                    <a:pt x="69157" y="376683"/>
                  </a:lnTo>
                  <a:lnTo>
                    <a:pt x="69794" y="380154"/>
                  </a:lnTo>
                  <a:lnTo>
                    <a:pt x="68912" y="378522"/>
                  </a:lnTo>
                  <a:lnTo>
                    <a:pt x="67053" y="373369"/>
                  </a:lnTo>
                  <a:lnTo>
                    <a:pt x="64587" y="365661"/>
                  </a:lnTo>
                  <a:lnTo>
                    <a:pt x="61743" y="356069"/>
                  </a:lnTo>
                  <a:lnTo>
                    <a:pt x="58663" y="345113"/>
                  </a:lnTo>
                  <a:lnTo>
                    <a:pt x="55432" y="333189"/>
                  </a:lnTo>
                  <a:lnTo>
                    <a:pt x="52100" y="320590"/>
                  </a:lnTo>
                  <a:lnTo>
                    <a:pt x="48537" y="307526"/>
                  </a:lnTo>
                  <a:lnTo>
                    <a:pt x="44458" y="294143"/>
                  </a:lnTo>
                  <a:lnTo>
                    <a:pt x="39752" y="280542"/>
                  </a:lnTo>
                  <a:lnTo>
                    <a:pt x="34624" y="266627"/>
                  </a:lnTo>
                  <a:lnTo>
                    <a:pt x="29489" y="252139"/>
                  </a:lnTo>
                  <a:lnTo>
                    <a:pt x="24592" y="236985"/>
                  </a:lnTo>
                  <a:lnTo>
                    <a:pt x="20000" y="221383"/>
                  </a:lnTo>
                  <a:lnTo>
                    <a:pt x="15689" y="205756"/>
                  </a:lnTo>
                  <a:lnTo>
                    <a:pt x="11611" y="190350"/>
                  </a:lnTo>
                  <a:lnTo>
                    <a:pt x="7872" y="175072"/>
                  </a:lnTo>
                  <a:lnTo>
                    <a:pt x="4733" y="159596"/>
                  </a:lnTo>
                  <a:lnTo>
                    <a:pt x="2292" y="143743"/>
                  </a:lnTo>
                  <a:lnTo>
                    <a:pt x="652" y="127655"/>
                  </a:lnTo>
                  <a:lnTo>
                    <a:pt x="0" y="111695"/>
                  </a:lnTo>
                  <a:lnTo>
                    <a:pt x="341" y="96071"/>
                  </a:lnTo>
                  <a:lnTo>
                    <a:pt x="1536" y="80985"/>
                  </a:lnTo>
                  <a:lnTo>
                    <a:pt x="3402" y="66702"/>
                  </a:lnTo>
                  <a:lnTo>
                    <a:pt x="5773" y="53290"/>
                  </a:lnTo>
                  <a:lnTo>
                    <a:pt x="8840" y="40979"/>
                  </a:lnTo>
                  <a:lnTo>
                    <a:pt x="13108" y="30228"/>
                  </a:lnTo>
                  <a:lnTo>
                    <a:pt x="18763" y="21149"/>
                  </a:lnTo>
                  <a:lnTo>
                    <a:pt x="25850" y="13712"/>
                  </a:lnTo>
                  <a:lnTo>
                    <a:pt x="34435" y="7924"/>
                  </a:lnTo>
                  <a:lnTo>
                    <a:pt x="44390" y="3631"/>
                  </a:lnTo>
                  <a:lnTo>
                    <a:pt x="55142" y="881"/>
                  </a:lnTo>
                  <a:lnTo>
                    <a:pt x="65810" y="0"/>
                  </a:lnTo>
                  <a:lnTo>
                    <a:pt x="75908" y="998"/>
                  </a:lnTo>
                  <a:lnTo>
                    <a:pt x="85482" y="3616"/>
                  </a:lnTo>
                  <a:lnTo>
                    <a:pt x="94905" y="7507"/>
                  </a:lnTo>
                  <a:lnTo>
                    <a:pt x="104426" y="12349"/>
                  </a:lnTo>
                  <a:lnTo>
                    <a:pt x="113974" y="18039"/>
                  </a:lnTo>
                  <a:lnTo>
                    <a:pt x="123246" y="24680"/>
                  </a:lnTo>
                  <a:lnTo>
                    <a:pt x="132076" y="32263"/>
                  </a:lnTo>
                  <a:lnTo>
                    <a:pt x="140295" y="40811"/>
                  </a:lnTo>
                  <a:lnTo>
                    <a:pt x="147663" y="50460"/>
                  </a:lnTo>
                  <a:lnTo>
                    <a:pt x="154125" y="61172"/>
                  </a:lnTo>
                  <a:lnTo>
                    <a:pt x="159463" y="72619"/>
                  </a:lnTo>
                  <a:lnTo>
                    <a:pt x="163226" y="84297"/>
                  </a:lnTo>
                  <a:lnTo>
                    <a:pt x="165307" y="95885"/>
                  </a:lnTo>
                  <a:lnTo>
                    <a:pt x="165739" y="107104"/>
                  </a:lnTo>
                  <a:lnTo>
                    <a:pt x="164517" y="117639"/>
                  </a:lnTo>
                  <a:lnTo>
                    <a:pt x="161807" y="127388"/>
                  </a:lnTo>
                  <a:lnTo>
                    <a:pt x="157888" y="136427"/>
                  </a:lnTo>
                  <a:lnTo>
                    <a:pt x="153049" y="144893"/>
                  </a:lnTo>
                  <a:lnTo>
                    <a:pt x="147535" y="152921"/>
                  </a:lnTo>
                  <a:lnTo>
                    <a:pt x="141378" y="160468"/>
                  </a:lnTo>
                  <a:lnTo>
                    <a:pt x="134414" y="167317"/>
                  </a:lnTo>
                  <a:lnTo>
                    <a:pt x="126631" y="173403"/>
                  </a:lnTo>
                  <a:lnTo>
                    <a:pt x="118593" y="178660"/>
                  </a:lnTo>
                  <a:lnTo>
                    <a:pt x="110567" y="183455"/>
                  </a:lnTo>
                  <a:lnTo>
                    <a:pt x="101848" y="188210"/>
                  </a:lnTo>
                  <a:lnTo>
                    <a:pt x="91062" y="193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10261" y="5156754"/>
              <a:ext cx="142797" cy="236702"/>
            </a:xfrm>
            <a:custGeom>
              <a:avLst/>
              <a:gdLst/>
              <a:ahLst/>
              <a:cxnLst/>
              <a:rect l="0" t="0" r="0" b="0"/>
              <a:pathLst>
                <a:path w="142797" h="236702">
                  <a:moveTo>
                    <a:pt x="142796" y="23267"/>
                  </a:moveTo>
                  <a:lnTo>
                    <a:pt x="136861" y="17466"/>
                  </a:lnTo>
                  <a:lnTo>
                    <a:pt x="130656" y="12542"/>
                  </a:lnTo>
                  <a:lnTo>
                    <a:pt x="123561" y="8048"/>
                  </a:lnTo>
                  <a:lnTo>
                    <a:pt x="115620" y="4173"/>
                  </a:lnTo>
                  <a:lnTo>
                    <a:pt x="106974" y="1456"/>
                  </a:lnTo>
                  <a:lnTo>
                    <a:pt x="97779" y="101"/>
                  </a:lnTo>
                  <a:lnTo>
                    <a:pt x="88180" y="0"/>
                  </a:lnTo>
                  <a:lnTo>
                    <a:pt x="78290" y="917"/>
                  </a:lnTo>
                  <a:lnTo>
                    <a:pt x="68202" y="2612"/>
                  </a:lnTo>
                  <a:lnTo>
                    <a:pt x="58141" y="5035"/>
                  </a:lnTo>
                  <a:lnTo>
                    <a:pt x="48460" y="8332"/>
                  </a:lnTo>
                  <a:lnTo>
                    <a:pt x="39323" y="12519"/>
                  </a:lnTo>
                  <a:lnTo>
                    <a:pt x="30883" y="17804"/>
                  </a:lnTo>
                  <a:lnTo>
                    <a:pt x="23359" y="24640"/>
                  </a:lnTo>
                  <a:lnTo>
                    <a:pt x="16785" y="33133"/>
                  </a:lnTo>
                  <a:lnTo>
                    <a:pt x="11200" y="43092"/>
                  </a:lnTo>
                  <a:lnTo>
                    <a:pt x="6739" y="54220"/>
                  </a:lnTo>
                  <a:lnTo>
                    <a:pt x="3370" y="66217"/>
                  </a:lnTo>
                  <a:lnTo>
                    <a:pt x="1089" y="78678"/>
                  </a:lnTo>
                  <a:lnTo>
                    <a:pt x="0" y="91108"/>
                  </a:lnTo>
                  <a:lnTo>
                    <a:pt x="43" y="103250"/>
                  </a:lnTo>
                  <a:lnTo>
                    <a:pt x="1037" y="115369"/>
                  </a:lnTo>
                  <a:lnTo>
                    <a:pt x="2767" y="128111"/>
                  </a:lnTo>
                  <a:lnTo>
                    <a:pt x="5044" y="141787"/>
                  </a:lnTo>
                  <a:lnTo>
                    <a:pt x="7876" y="155906"/>
                  </a:lnTo>
                  <a:lnTo>
                    <a:pt x="11455" y="169399"/>
                  </a:lnTo>
                  <a:lnTo>
                    <a:pt x="15825" y="181695"/>
                  </a:lnTo>
                  <a:lnTo>
                    <a:pt x="20896" y="192730"/>
                  </a:lnTo>
                  <a:lnTo>
                    <a:pt x="26524" y="202678"/>
                  </a:lnTo>
                  <a:lnTo>
                    <a:pt x="32579" y="211764"/>
                  </a:lnTo>
                  <a:lnTo>
                    <a:pt x="39273" y="219883"/>
                  </a:lnTo>
                  <a:lnTo>
                    <a:pt x="47130" y="226599"/>
                  </a:lnTo>
                  <a:lnTo>
                    <a:pt x="56336" y="231780"/>
                  </a:lnTo>
                  <a:lnTo>
                    <a:pt x="66450" y="235262"/>
                  </a:lnTo>
                  <a:lnTo>
                    <a:pt x="76624" y="236701"/>
                  </a:lnTo>
                  <a:lnTo>
                    <a:pt x="86353" y="236109"/>
                  </a:lnTo>
                  <a:lnTo>
                    <a:pt x="95494" y="233780"/>
                  </a:lnTo>
                  <a:lnTo>
                    <a:pt x="104087" y="230091"/>
                  </a:lnTo>
                  <a:lnTo>
                    <a:pt x="112224" y="225397"/>
                  </a:lnTo>
                  <a:lnTo>
                    <a:pt x="119714" y="220097"/>
                  </a:lnTo>
                  <a:lnTo>
                    <a:pt x="126797" y="214010"/>
                  </a:lnTo>
                  <a:lnTo>
                    <a:pt x="134099" y="205491"/>
                  </a:lnTo>
                  <a:lnTo>
                    <a:pt x="142796" y="191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93491" y="5168654"/>
              <a:ext cx="184838" cy="205444"/>
            </a:xfrm>
            <a:custGeom>
              <a:avLst/>
              <a:gdLst/>
              <a:ahLst/>
              <a:cxnLst/>
              <a:rect l="0" t="0" r="0" b="0"/>
              <a:pathLst>
                <a:path w="184838" h="205444">
                  <a:moveTo>
                    <a:pt x="85908" y="11367"/>
                  </a:moveTo>
                  <a:lnTo>
                    <a:pt x="79973" y="5700"/>
                  </a:lnTo>
                  <a:lnTo>
                    <a:pt x="73768" y="2056"/>
                  </a:lnTo>
                  <a:lnTo>
                    <a:pt x="66682" y="156"/>
                  </a:lnTo>
                  <a:lnTo>
                    <a:pt x="59087" y="0"/>
                  </a:lnTo>
                  <a:lnTo>
                    <a:pt x="51737" y="1916"/>
                  </a:lnTo>
                  <a:lnTo>
                    <a:pt x="45045" y="5894"/>
                  </a:lnTo>
                  <a:lnTo>
                    <a:pt x="38923" y="11640"/>
                  </a:lnTo>
                  <a:lnTo>
                    <a:pt x="32978" y="18772"/>
                  </a:lnTo>
                  <a:lnTo>
                    <a:pt x="26948" y="26932"/>
                  </a:lnTo>
                  <a:lnTo>
                    <a:pt x="20899" y="35831"/>
                  </a:lnTo>
                  <a:lnTo>
                    <a:pt x="15130" y="45248"/>
                  </a:lnTo>
                  <a:lnTo>
                    <a:pt x="9810" y="55028"/>
                  </a:lnTo>
                  <a:lnTo>
                    <a:pt x="5271" y="65221"/>
                  </a:lnTo>
                  <a:lnTo>
                    <a:pt x="2059" y="76056"/>
                  </a:lnTo>
                  <a:lnTo>
                    <a:pt x="350" y="87603"/>
                  </a:lnTo>
                  <a:lnTo>
                    <a:pt x="0" y="99631"/>
                  </a:lnTo>
                  <a:lnTo>
                    <a:pt x="747" y="111705"/>
                  </a:lnTo>
                  <a:lnTo>
                    <a:pt x="2324" y="123563"/>
                  </a:lnTo>
                  <a:lnTo>
                    <a:pt x="4669" y="134965"/>
                  </a:lnTo>
                  <a:lnTo>
                    <a:pt x="7912" y="145622"/>
                  </a:lnTo>
                  <a:lnTo>
                    <a:pt x="12057" y="155455"/>
                  </a:lnTo>
                  <a:lnTo>
                    <a:pt x="17146" y="164549"/>
                  </a:lnTo>
                  <a:lnTo>
                    <a:pt x="23317" y="173052"/>
                  </a:lnTo>
                  <a:lnTo>
                    <a:pt x="30551" y="181101"/>
                  </a:lnTo>
                  <a:lnTo>
                    <a:pt x="38850" y="188491"/>
                  </a:lnTo>
                  <a:lnTo>
                    <a:pt x="48324" y="194704"/>
                  </a:lnTo>
                  <a:lnTo>
                    <a:pt x="58915" y="199544"/>
                  </a:lnTo>
                  <a:lnTo>
                    <a:pt x="70281" y="202964"/>
                  </a:lnTo>
                  <a:lnTo>
                    <a:pt x="81902" y="204892"/>
                  </a:lnTo>
                  <a:lnTo>
                    <a:pt x="93456" y="205443"/>
                  </a:lnTo>
                  <a:lnTo>
                    <a:pt x="104824" y="204695"/>
                  </a:lnTo>
                  <a:lnTo>
                    <a:pt x="115989" y="202606"/>
                  </a:lnTo>
                  <a:lnTo>
                    <a:pt x="126976" y="199278"/>
                  </a:lnTo>
                  <a:lnTo>
                    <a:pt x="137660" y="194926"/>
                  </a:lnTo>
                  <a:lnTo>
                    <a:pt x="147769" y="189790"/>
                  </a:lnTo>
                  <a:lnTo>
                    <a:pt x="157191" y="184069"/>
                  </a:lnTo>
                  <a:lnTo>
                    <a:pt x="165656" y="177601"/>
                  </a:lnTo>
                  <a:lnTo>
                    <a:pt x="172664" y="169895"/>
                  </a:lnTo>
                  <a:lnTo>
                    <a:pt x="178074" y="160783"/>
                  </a:lnTo>
                  <a:lnTo>
                    <a:pt x="181893" y="150391"/>
                  </a:lnTo>
                  <a:lnTo>
                    <a:pt x="184097" y="138966"/>
                  </a:lnTo>
                  <a:lnTo>
                    <a:pt x="184837" y="126760"/>
                  </a:lnTo>
                  <a:lnTo>
                    <a:pt x="184217" y="113989"/>
                  </a:lnTo>
                  <a:lnTo>
                    <a:pt x="182214" y="100817"/>
                  </a:lnTo>
                  <a:lnTo>
                    <a:pt x="178940" y="87377"/>
                  </a:lnTo>
                  <a:lnTo>
                    <a:pt x="174455" y="74081"/>
                  </a:lnTo>
                  <a:lnTo>
                    <a:pt x="168697" y="61608"/>
                  </a:lnTo>
                  <a:lnTo>
                    <a:pt x="161762" y="50265"/>
                  </a:lnTo>
                  <a:lnTo>
                    <a:pt x="154313" y="40313"/>
                  </a:lnTo>
                  <a:lnTo>
                    <a:pt x="146754" y="31161"/>
                  </a:lnTo>
                  <a:lnTo>
                    <a:pt x="138425" y="22008"/>
                  </a:lnTo>
                  <a:lnTo>
                    <a:pt x="128022" y="11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305741" y="5106321"/>
              <a:ext cx="126342" cy="218039"/>
            </a:xfrm>
            <a:custGeom>
              <a:avLst/>
              <a:gdLst/>
              <a:ahLst/>
              <a:cxnLst/>
              <a:rect l="0" t="0" r="0" b="0"/>
              <a:pathLst>
                <a:path w="126342" h="218039">
                  <a:moveTo>
                    <a:pt x="0" y="126342"/>
                  </a:moveTo>
                  <a:lnTo>
                    <a:pt x="5867" y="135143"/>
                  </a:lnTo>
                  <a:lnTo>
                    <a:pt x="11432" y="143490"/>
                  </a:lnTo>
                  <a:lnTo>
                    <a:pt x="17231" y="152189"/>
                  </a:lnTo>
                  <a:lnTo>
                    <a:pt x="23311" y="161310"/>
                  </a:lnTo>
                  <a:lnTo>
                    <a:pt x="29642" y="170804"/>
                  </a:lnTo>
                  <a:lnTo>
                    <a:pt x="36165" y="180597"/>
                  </a:lnTo>
                  <a:lnTo>
                    <a:pt x="42668" y="190611"/>
                  </a:lnTo>
                  <a:lnTo>
                    <a:pt x="48802" y="200784"/>
                  </a:lnTo>
                  <a:lnTo>
                    <a:pt x="54393" y="210978"/>
                  </a:lnTo>
                  <a:lnTo>
                    <a:pt x="58965" y="217914"/>
                  </a:lnTo>
                  <a:lnTo>
                    <a:pt x="61522" y="218038"/>
                  </a:lnTo>
                  <a:lnTo>
                    <a:pt x="61609" y="213419"/>
                  </a:lnTo>
                  <a:lnTo>
                    <a:pt x="59597" y="206151"/>
                  </a:lnTo>
                  <a:lnTo>
                    <a:pt x="56193" y="197445"/>
                  </a:lnTo>
                  <a:lnTo>
                    <a:pt x="52164" y="187955"/>
                  </a:lnTo>
                  <a:lnTo>
                    <a:pt x="47982" y="178027"/>
                  </a:lnTo>
                  <a:lnTo>
                    <a:pt x="43855" y="167685"/>
                  </a:lnTo>
                  <a:lnTo>
                    <a:pt x="39849" y="156727"/>
                  </a:lnTo>
                  <a:lnTo>
                    <a:pt x="35974" y="145080"/>
                  </a:lnTo>
                  <a:lnTo>
                    <a:pt x="32541" y="132811"/>
                  </a:lnTo>
                  <a:lnTo>
                    <a:pt x="30137" y="120040"/>
                  </a:lnTo>
                  <a:lnTo>
                    <a:pt x="29003" y="106895"/>
                  </a:lnTo>
                  <a:lnTo>
                    <a:pt x="29054" y="93643"/>
                  </a:lnTo>
                  <a:lnTo>
                    <a:pt x="30076" y="80674"/>
                  </a:lnTo>
                  <a:lnTo>
                    <a:pt x="31846" y="68183"/>
                  </a:lnTo>
                  <a:lnTo>
                    <a:pt x="34490" y="56509"/>
                  </a:lnTo>
                  <a:lnTo>
                    <a:pt x="38468" y="46194"/>
                  </a:lnTo>
                  <a:lnTo>
                    <a:pt x="43920" y="37405"/>
                  </a:lnTo>
                  <a:lnTo>
                    <a:pt x="50700" y="29995"/>
                  </a:lnTo>
                  <a:lnTo>
                    <a:pt x="58546" y="23694"/>
                  </a:lnTo>
                  <a:lnTo>
                    <a:pt x="67190" y="18232"/>
                  </a:lnTo>
                  <a:lnTo>
                    <a:pt x="76340" y="13530"/>
                  </a:lnTo>
                  <a:lnTo>
                    <a:pt x="86788" y="9233"/>
                  </a:lnTo>
                  <a:lnTo>
                    <a:pt x="101681" y="4956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05782" y="5089063"/>
              <a:ext cx="178985" cy="274933"/>
            </a:xfrm>
            <a:custGeom>
              <a:avLst/>
              <a:gdLst/>
              <a:ahLst/>
              <a:cxnLst/>
              <a:rect l="0" t="0" r="0" b="0"/>
              <a:pathLst>
                <a:path w="178985" h="274933">
                  <a:moveTo>
                    <a:pt x="0" y="112014"/>
                  </a:moveTo>
                  <a:lnTo>
                    <a:pt x="134" y="126550"/>
                  </a:lnTo>
                  <a:lnTo>
                    <a:pt x="1414" y="139180"/>
                  </a:lnTo>
                  <a:lnTo>
                    <a:pt x="4003" y="151090"/>
                  </a:lnTo>
                  <a:lnTo>
                    <a:pt x="7550" y="162745"/>
                  </a:lnTo>
                  <a:lnTo>
                    <a:pt x="11534" y="174585"/>
                  </a:lnTo>
                  <a:lnTo>
                    <a:pt x="15614" y="186820"/>
                  </a:lnTo>
                  <a:lnTo>
                    <a:pt x="19636" y="199316"/>
                  </a:lnTo>
                  <a:lnTo>
                    <a:pt x="23553" y="211706"/>
                  </a:lnTo>
                  <a:lnTo>
                    <a:pt x="27364" y="223787"/>
                  </a:lnTo>
                  <a:lnTo>
                    <a:pt x="30920" y="235678"/>
                  </a:lnTo>
                  <a:lnTo>
                    <a:pt x="33937" y="247729"/>
                  </a:lnTo>
                  <a:lnTo>
                    <a:pt x="36271" y="260064"/>
                  </a:lnTo>
                  <a:lnTo>
                    <a:pt x="36971" y="270301"/>
                  </a:lnTo>
                  <a:lnTo>
                    <a:pt x="35445" y="274932"/>
                  </a:lnTo>
                  <a:lnTo>
                    <a:pt x="32964" y="274231"/>
                  </a:lnTo>
                  <a:lnTo>
                    <a:pt x="30112" y="269507"/>
                  </a:lnTo>
                  <a:lnTo>
                    <a:pt x="27057" y="261516"/>
                  </a:lnTo>
                  <a:lnTo>
                    <a:pt x="23872" y="250894"/>
                  </a:lnTo>
                  <a:lnTo>
                    <a:pt x="20758" y="238418"/>
                  </a:lnTo>
                  <a:lnTo>
                    <a:pt x="18051" y="224927"/>
                  </a:lnTo>
                  <a:lnTo>
                    <a:pt x="15899" y="210972"/>
                  </a:lnTo>
                  <a:lnTo>
                    <a:pt x="14287" y="196673"/>
                  </a:lnTo>
                  <a:lnTo>
                    <a:pt x="13122" y="181856"/>
                  </a:lnTo>
                  <a:lnTo>
                    <a:pt x="12305" y="166441"/>
                  </a:lnTo>
                  <a:lnTo>
                    <a:pt x="11909" y="150478"/>
                  </a:lnTo>
                  <a:lnTo>
                    <a:pt x="12167" y="134067"/>
                  </a:lnTo>
                  <a:lnTo>
                    <a:pt x="13154" y="117323"/>
                  </a:lnTo>
                  <a:lnTo>
                    <a:pt x="14800" y="100500"/>
                  </a:lnTo>
                  <a:lnTo>
                    <a:pt x="16976" y="83979"/>
                  </a:lnTo>
                  <a:lnTo>
                    <a:pt x="19555" y="67952"/>
                  </a:lnTo>
                  <a:lnTo>
                    <a:pt x="22591" y="52749"/>
                  </a:lnTo>
                  <a:lnTo>
                    <a:pt x="26308" y="38911"/>
                  </a:lnTo>
                  <a:lnTo>
                    <a:pt x="30775" y="26618"/>
                  </a:lnTo>
                  <a:lnTo>
                    <a:pt x="36080" y="16211"/>
                  </a:lnTo>
                  <a:lnTo>
                    <a:pt x="42398" y="8341"/>
                  </a:lnTo>
                  <a:lnTo>
                    <a:pt x="49721" y="3128"/>
                  </a:lnTo>
                  <a:lnTo>
                    <a:pt x="57740" y="406"/>
                  </a:lnTo>
                  <a:lnTo>
                    <a:pt x="65961" y="0"/>
                  </a:lnTo>
                  <a:lnTo>
                    <a:pt x="74080" y="1578"/>
                  </a:lnTo>
                  <a:lnTo>
                    <a:pt x="81987" y="4888"/>
                  </a:lnTo>
                  <a:lnTo>
                    <a:pt x="89677" y="9842"/>
                  </a:lnTo>
                  <a:lnTo>
                    <a:pt x="97177" y="16243"/>
                  </a:lnTo>
                  <a:lnTo>
                    <a:pt x="104366" y="23809"/>
                  </a:lnTo>
                  <a:lnTo>
                    <a:pt x="110974" y="32256"/>
                  </a:lnTo>
                  <a:lnTo>
                    <a:pt x="116904" y="41350"/>
                  </a:lnTo>
                  <a:lnTo>
                    <a:pt x="122209" y="51067"/>
                  </a:lnTo>
                  <a:lnTo>
                    <a:pt x="127006" y="61574"/>
                  </a:lnTo>
                  <a:lnTo>
                    <a:pt x="131420" y="72898"/>
                  </a:lnTo>
                  <a:lnTo>
                    <a:pt x="135555" y="84775"/>
                  </a:lnTo>
                  <a:lnTo>
                    <a:pt x="139492" y="96747"/>
                  </a:lnTo>
                  <a:lnTo>
                    <a:pt x="143292" y="108540"/>
                  </a:lnTo>
                  <a:lnTo>
                    <a:pt x="146998" y="120070"/>
                  </a:lnTo>
                  <a:lnTo>
                    <a:pt x="150640" y="131345"/>
                  </a:lnTo>
                  <a:lnTo>
                    <a:pt x="154238" y="142415"/>
                  </a:lnTo>
                  <a:lnTo>
                    <a:pt x="157807" y="153494"/>
                  </a:lnTo>
                  <a:lnTo>
                    <a:pt x="161357" y="164932"/>
                  </a:lnTo>
                  <a:lnTo>
                    <a:pt x="164888" y="176879"/>
                  </a:lnTo>
                  <a:lnTo>
                    <a:pt x="168255" y="188910"/>
                  </a:lnTo>
                  <a:lnTo>
                    <a:pt x="171494" y="201409"/>
                  </a:lnTo>
                  <a:lnTo>
                    <a:pt x="174889" y="216593"/>
                  </a:lnTo>
                  <a:lnTo>
                    <a:pt x="178984" y="238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63751" y="5211605"/>
              <a:ext cx="73700" cy="2"/>
            </a:xfrm>
            <a:custGeom>
              <a:avLst/>
              <a:gdLst/>
              <a:ahLst/>
              <a:cxnLst/>
              <a:rect l="0" t="0" r="0" b="0"/>
              <a:pathLst>
                <a:path w="73700" h="2">
                  <a:moveTo>
                    <a:pt x="73699" y="1"/>
                  </a:moveTo>
                  <a:lnTo>
                    <a:pt x="61910" y="0"/>
                  </a:lnTo>
                  <a:lnTo>
                    <a:pt x="49477" y="1"/>
                  </a:lnTo>
                  <a:lnTo>
                    <a:pt x="31389" y="0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3158549" y="4865921"/>
            <a:ext cx="377559" cy="545727"/>
          </a:xfrm>
          <a:custGeom>
            <a:avLst/>
            <a:gdLst/>
            <a:ahLst/>
            <a:cxnLst/>
            <a:rect l="0" t="0" r="0" b="0"/>
            <a:pathLst>
              <a:path w="377559" h="545727">
                <a:moveTo>
                  <a:pt x="231627" y="19302"/>
                </a:moveTo>
                <a:lnTo>
                  <a:pt x="228693" y="28103"/>
                </a:lnTo>
                <a:lnTo>
                  <a:pt x="225911" y="36450"/>
                </a:lnTo>
                <a:lnTo>
                  <a:pt x="223012" y="45149"/>
                </a:lnTo>
                <a:lnTo>
                  <a:pt x="219971" y="54269"/>
                </a:lnTo>
                <a:lnTo>
                  <a:pt x="216806" y="63764"/>
                </a:lnTo>
                <a:lnTo>
                  <a:pt x="213538" y="73556"/>
                </a:lnTo>
                <a:lnTo>
                  <a:pt x="210027" y="83570"/>
                </a:lnTo>
                <a:lnTo>
                  <a:pt x="205987" y="93744"/>
                </a:lnTo>
                <a:lnTo>
                  <a:pt x="201309" y="104030"/>
                </a:lnTo>
                <a:lnTo>
                  <a:pt x="196202" y="114395"/>
                </a:lnTo>
                <a:lnTo>
                  <a:pt x="191081" y="124812"/>
                </a:lnTo>
                <a:lnTo>
                  <a:pt x="186186" y="135195"/>
                </a:lnTo>
                <a:lnTo>
                  <a:pt x="181339" y="143043"/>
                </a:lnTo>
                <a:lnTo>
                  <a:pt x="177031" y="145054"/>
                </a:lnTo>
                <a:lnTo>
                  <a:pt x="174505" y="141889"/>
                </a:lnTo>
                <a:lnTo>
                  <a:pt x="173767" y="135065"/>
                </a:lnTo>
                <a:lnTo>
                  <a:pt x="174547" y="125959"/>
                </a:lnTo>
                <a:lnTo>
                  <a:pt x="176748" y="115713"/>
                </a:lnTo>
                <a:lnTo>
                  <a:pt x="180194" y="105008"/>
                </a:lnTo>
                <a:lnTo>
                  <a:pt x="184477" y="94173"/>
                </a:lnTo>
                <a:lnTo>
                  <a:pt x="189048" y="83347"/>
                </a:lnTo>
                <a:lnTo>
                  <a:pt x="193577" y="72578"/>
                </a:lnTo>
                <a:lnTo>
                  <a:pt x="198263" y="62035"/>
                </a:lnTo>
                <a:lnTo>
                  <a:pt x="203703" y="52018"/>
                </a:lnTo>
                <a:lnTo>
                  <a:pt x="210175" y="42647"/>
                </a:lnTo>
                <a:lnTo>
                  <a:pt x="217490" y="33876"/>
                </a:lnTo>
                <a:lnTo>
                  <a:pt x="225172" y="25598"/>
                </a:lnTo>
                <a:lnTo>
                  <a:pt x="232906" y="17708"/>
                </a:lnTo>
                <a:lnTo>
                  <a:pt x="240879" y="10595"/>
                </a:lnTo>
                <a:lnTo>
                  <a:pt x="249670" y="5102"/>
                </a:lnTo>
                <a:lnTo>
                  <a:pt x="259538" y="1562"/>
                </a:lnTo>
                <a:lnTo>
                  <a:pt x="270114" y="0"/>
                </a:lnTo>
                <a:lnTo>
                  <a:pt x="280605" y="389"/>
                </a:lnTo>
                <a:lnTo>
                  <a:pt x="290547" y="2514"/>
                </a:lnTo>
                <a:lnTo>
                  <a:pt x="299662" y="6362"/>
                </a:lnTo>
                <a:lnTo>
                  <a:pt x="307704" y="12210"/>
                </a:lnTo>
                <a:lnTo>
                  <a:pt x="314660" y="20030"/>
                </a:lnTo>
                <a:lnTo>
                  <a:pt x="320516" y="29532"/>
                </a:lnTo>
                <a:lnTo>
                  <a:pt x="325167" y="40352"/>
                </a:lnTo>
                <a:lnTo>
                  <a:pt x="328666" y="52142"/>
                </a:lnTo>
                <a:lnTo>
                  <a:pt x="331035" y="64464"/>
                </a:lnTo>
                <a:lnTo>
                  <a:pt x="332185" y="76801"/>
                </a:lnTo>
                <a:lnTo>
                  <a:pt x="332182" y="88873"/>
                </a:lnTo>
                <a:lnTo>
                  <a:pt x="331215" y="100604"/>
                </a:lnTo>
                <a:lnTo>
                  <a:pt x="329504" y="112022"/>
                </a:lnTo>
                <a:lnTo>
                  <a:pt x="327244" y="123186"/>
                </a:lnTo>
                <a:lnTo>
                  <a:pt x="324593" y="134161"/>
                </a:lnTo>
                <a:lnTo>
                  <a:pt x="321668" y="144997"/>
                </a:lnTo>
                <a:lnTo>
                  <a:pt x="318550" y="155731"/>
                </a:lnTo>
                <a:lnTo>
                  <a:pt x="315135" y="166230"/>
                </a:lnTo>
                <a:lnTo>
                  <a:pt x="311156" y="176206"/>
                </a:lnTo>
                <a:lnTo>
                  <a:pt x="306514" y="185547"/>
                </a:lnTo>
                <a:lnTo>
                  <a:pt x="301259" y="194294"/>
                </a:lnTo>
                <a:lnTo>
                  <a:pt x="295507" y="202555"/>
                </a:lnTo>
                <a:lnTo>
                  <a:pt x="289378" y="210447"/>
                </a:lnTo>
                <a:lnTo>
                  <a:pt x="282974" y="218070"/>
                </a:lnTo>
                <a:lnTo>
                  <a:pt x="276376" y="225503"/>
                </a:lnTo>
                <a:lnTo>
                  <a:pt x="269639" y="232789"/>
                </a:lnTo>
                <a:lnTo>
                  <a:pt x="262641" y="239480"/>
                </a:lnTo>
                <a:lnTo>
                  <a:pt x="255103" y="244682"/>
                </a:lnTo>
                <a:lnTo>
                  <a:pt x="246940" y="248007"/>
                </a:lnTo>
                <a:lnTo>
                  <a:pt x="239004" y="248839"/>
                </a:lnTo>
                <a:lnTo>
                  <a:pt x="233934" y="246321"/>
                </a:lnTo>
                <a:lnTo>
                  <a:pt x="233442" y="241558"/>
                </a:lnTo>
                <a:lnTo>
                  <a:pt x="236489" y="236598"/>
                </a:lnTo>
                <a:lnTo>
                  <a:pt x="241961" y="232346"/>
                </a:lnTo>
                <a:lnTo>
                  <a:pt x="249082" y="229402"/>
                </a:lnTo>
                <a:lnTo>
                  <a:pt x="257321" y="227925"/>
                </a:lnTo>
                <a:lnTo>
                  <a:pt x="266313" y="227927"/>
                </a:lnTo>
                <a:lnTo>
                  <a:pt x="275812" y="229455"/>
                </a:lnTo>
                <a:lnTo>
                  <a:pt x="285648" y="232377"/>
                </a:lnTo>
                <a:lnTo>
                  <a:pt x="295543" y="236442"/>
                </a:lnTo>
                <a:lnTo>
                  <a:pt x="305116" y="241380"/>
                </a:lnTo>
                <a:lnTo>
                  <a:pt x="314182" y="246961"/>
                </a:lnTo>
                <a:lnTo>
                  <a:pt x="322576" y="253164"/>
                </a:lnTo>
                <a:lnTo>
                  <a:pt x="330068" y="260158"/>
                </a:lnTo>
                <a:lnTo>
                  <a:pt x="336626" y="267975"/>
                </a:lnTo>
                <a:lnTo>
                  <a:pt x="342370" y="276513"/>
                </a:lnTo>
                <a:lnTo>
                  <a:pt x="347471" y="285622"/>
                </a:lnTo>
                <a:lnTo>
                  <a:pt x="352091" y="295163"/>
                </a:lnTo>
                <a:lnTo>
                  <a:pt x="356366" y="305182"/>
                </a:lnTo>
                <a:lnTo>
                  <a:pt x="360398" y="315892"/>
                </a:lnTo>
                <a:lnTo>
                  <a:pt x="364257" y="327356"/>
                </a:lnTo>
                <a:lnTo>
                  <a:pt x="367833" y="339496"/>
                </a:lnTo>
                <a:lnTo>
                  <a:pt x="370855" y="352177"/>
                </a:lnTo>
                <a:lnTo>
                  <a:pt x="373219" y="365265"/>
                </a:lnTo>
                <a:lnTo>
                  <a:pt x="374976" y="378648"/>
                </a:lnTo>
                <a:lnTo>
                  <a:pt x="376237" y="392237"/>
                </a:lnTo>
                <a:lnTo>
                  <a:pt x="377118" y="405967"/>
                </a:lnTo>
                <a:lnTo>
                  <a:pt x="377558" y="419626"/>
                </a:lnTo>
                <a:lnTo>
                  <a:pt x="377329" y="432877"/>
                </a:lnTo>
                <a:lnTo>
                  <a:pt x="376357" y="445565"/>
                </a:lnTo>
                <a:lnTo>
                  <a:pt x="374551" y="457543"/>
                </a:lnTo>
                <a:lnTo>
                  <a:pt x="371736" y="468594"/>
                </a:lnTo>
                <a:lnTo>
                  <a:pt x="367905" y="478685"/>
                </a:lnTo>
                <a:lnTo>
                  <a:pt x="362874" y="487615"/>
                </a:lnTo>
                <a:lnTo>
                  <a:pt x="356215" y="494942"/>
                </a:lnTo>
                <a:lnTo>
                  <a:pt x="347845" y="500571"/>
                </a:lnTo>
                <a:lnTo>
                  <a:pt x="337970" y="504539"/>
                </a:lnTo>
                <a:lnTo>
                  <a:pt x="326900" y="506843"/>
                </a:lnTo>
                <a:lnTo>
                  <a:pt x="314937" y="507659"/>
                </a:lnTo>
                <a:lnTo>
                  <a:pt x="302329" y="507429"/>
                </a:lnTo>
                <a:lnTo>
                  <a:pt x="289267" y="506753"/>
                </a:lnTo>
                <a:lnTo>
                  <a:pt x="275896" y="506006"/>
                </a:lnTo>
                <a:lnTo>
                  <a:pt x="262479" y="505185"/>
                </a:lnTo>
                <a:lnTo>
                  <a:pt x="249390" y="504029"/>
                </a:lnTo>
                <a:lnTo>
                  <a:pt x="236803" y="502403"/>
                </a:lnTo>
                <a:lnTo>
                  <a:pt x="224553" y="500480"/>
                </a:lnTo>
                <a:lnTo>
                  <a:pt x="212254" y="498643"/>
                </a:lnTo>
                <a:lnTo>
                  <a:pt x="199670" y="497109"/>
                </a:lnTo>
                <a:lnTo>
                  <a:pt x="186420" y="495927"/>
                </a:lnTo>
                <a:lnTo>
                  <a:pt x="171920" y="495059"/>
                </a:lnTo>
                <a:lnTo>
                  <a:pt x="155985" y="494444"/>
                </a:lnTo>
                <a:lnTo>
                  <a:pt x="139231" y="494184"/>
                </a:lnTo>
                <a:lnTo>
                  <a:pt x="122833" y="494534"/>
                </a:lnTo>
                <a:lnTo>
                  <a:pt x="107443" y="495588"/>
                </a:lnTo>
                <a:lnTo>
                  <a:pt x="93352" y="497449"/>
                </a:lnTo>
                <a:lnTo>
                  <a:pt x="80732" y="500300"/>
                </a:lnTo>
                <a:lnTo>
                  <a:pt x="69503" y="504146"/>
                </a:lnTo>
                <a:lnTo>
                  <a:pt x="59267" y="508848"/>
                </a:lnTo>
                <a:lnTo>
                  <a:pt x="49450" y="514221"/>
                </a:lnTo>
                <a:lnTo>
                  <a:pt x="39699" y="520083"/>
                </a:lnTo>
                <a:lnTo>
                  <a:pt x="30313" y="525990"/>
                </a:lnTo>
                <a:lnTo>
                  <a:pt x="21226" y="531814"/>
                </a:lnTo>
                <a:lnTo>
                  <a:pt x="11633" y="538063"/>
                </a:lnTo>
                <a:lnTo>
                  <a:pt x="0" y="5457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2947979" y="4021886"/>
            <a:ext cx="305327" cy="558011"/>
          </a:xfrm>
          <a:custGeom>
            <a:avLst/>
            <a:gdLst/>
            <a:ahLst/>
            <a:cxnLst/>
            <a:rect l="0" t="0" r="0" b="0"/>
            <a:pathLst>
              <a:path w="305327" h="558011">
                <a:moveTo>
                  <a:pt x="305326" y="0"/>
                </a:moveTo>
                <a:lnTo>
                  <a:pt x="296391" y="2867"/>
                </a:lnTo>
                <a:lnTo>
                  <a:pt x="286764" y="5009"/>
                </a:lnTo>
                <a:lnTo>
                  <a:pt x="275476" y="6612"/>
                </a:lnTo>
                <a:lnTo>
                  <a:pt x="262809" y="7792"/>
                </a:lnTo>
                <a:lnTo>
                  <a:pt x="249330" y="8641"/>
                </a:lnTo>
                <a:lnTo>
                  <a:pt x="235462" y="9234"/>
                </a:lnTo>
                <a:lnTo>
                  <a:pt x="221599" y="9475"/>
                </a:lnTo>
                <a:lnTo>
                  <a:pt x="208156" y="9110"/>
                </a:lnTo>
                <a:lnTo>
                  <a:pt x="195303" y="8056"/>
                </a:lnTo>
                <a:lnTo>
                  <a:pt x="182863" y="6534"/>
                </a:lnTo>
                <a:lnTo>
                  <a:pt x="170429" y="4974"/>
                </a:lnTo>
                <a:lnTo>
                  <a:pt x="157761" y="3635"/>
                </a:lnTo>
                <a:lnTo>
                  <a:pt x="144793" y="2755"/>
                </a:lnTo>
                <a:lnTo>
                  <a:pt x="131546" y="2621"/>
                </a:lnTo>
                <a:lnTo>
                  <a:pt x="118085" y="3319"/>
                </a:lnTo>
                <a:lnTo>
                  <a:pt x="104789" y="4925"/>
                </a:lnTo>
                <a:lnTo>
                  <a:pt x="92322" y="7598"/>
                </a:lnTo>
                <a:lnTo>
                  <a:pt x="80987" y="11330"/>
                </a:lnTo>
                <a:lnTo>
                  <a:pt x="71073" y="16293"/>
                </a:lnTo>
                <a:lnTo>
                  <a:pt x="63011" y="22906"/>
                </a:lnTo>
                <a:lnTo>
                  <a:pt x="56854" y="31245"/>
                </a:lnTo>
                <a:lnTo>
                  <a:pt x="52515" y="41099"/>
                </a:lnTo>
                <a:lnTo>
                  <a:pt x="49954" y="52155"/>
                </a:lnTo>
                <a:lnTo>
                  <a:pt x="48962" y="64109"/>
                </a:lnTo>
                <a:lnTo>
                  <a:pt x="49072" y="76710"/>
                </a:lnTo>
                <a:lnTo>
                  <a:pt x="49667" y="89767"/>
                </a:lnTo>
                <a:lnTo>
                  <a:pt x="50351" y="103135"/>
                </a:lnTo>
                <a:lnTo>
                  <a:pt x="50789" y="116551"/>
                </a:lnTo>
                <a:lnTo>
                  <a:pt x="50624" y="129638"/>
                </a:lnTo>
                <a:lnTo>
                  <a:pt x="49736" y="142224"/>
                </a:lnTo>
                <a:lnTo>
                  <a:pt x="48342" y="154473"/>
                </a:lnTo>
                <a:lnTo>
                  <a:pt x="46876" y="166773"/>
                </a:lnTo>
                <a:lnTo>
                  <a:pt x="45599" y="179347"/>
                </a:lnTo>
                <a:lnTo>
                  <a:pt x="44592" y="192252"/>
                </a:lnTo>
                <a:lnTo>
                  <a:pt x="43843" y="205455"/>
                </a:lnTo>
                <a:lnTo>
                  <a:pt x="43341" y="218807"/>
                </a:lnTo>
                <a:lnTo>
                  <a:pt x="44308" y="229100"/>
                </a:lnTo>
                <a:lnTo>
                  <a:pt x="47698" y="232744"/>
                </a:lnTo>
                <a:lnTo>
                  <a:pt x="52231" y="231593"/>
                </a:lnTo>
                <a:lnTo>
                  <a:pt x="57379" y="227731"/>
                </a:lnTo>
                <a:lnTo>
                  <a:pt x="62996" y="222416"/>
                </a:lnTo>
                <a:lnTo>
                  <a:pt x="68999" y="216333"/>
                </a:lnTo>
                <a:lnTo>
                  <a:pt x="75465" y="210006"/>
                </a:lnTo>
                <a:lnTo>
                  <a:pt x="82625" y="203932"/>
                </a:lnTo>
                <a:lnTo>
                  <a:pt x="90558" y="198348"/>
                </a:lnTo>
                <a:lnTo>
                  <a:pt x="99509" y="193602"/>
                </a:lnTo>
                <a:lnTo>
                  <a:pt x="109959" y="190239"/>
                </a:lnTo>
                <a:lnTo>
                  <a:pt x="122022" y="188426"/>
                </a:lnTo>
                <a:lnTo>
                  <a:pt x="135192" y="188174"/>
                </a:lnTo>
                <a:lnTo>
                  <a:pt x="148562" y="189516"/>
                </a:lnTo>
                <a:lnTo>
                  <a:pt x="161588" y="192310"/>
                </a:lnTo>
                <a:lnTo>
                  <a:pt x="174094" y="196456"/>
                </a:lnTo>
                <a:lnTo>
                  <a:pt x="186098" y="201979"/>
                </a:lnTo>
                <a:lnTo>
                  <a:pt x="197684" y="208761"/>
                </a:lnTo>
                <a:lnTo>
                  <a:pt x="208786" y="216414"/>
                </a:lnTo>
                <a:lnTo>
                  <a:pt x="219184" y="224388"/>
                </a:lnTo>
                <a:lnTo>
                  <a:pt x="228808" y="232346"/>
                </a:lnTo>
                <a:lnTo>
                  <a:pt x="237579" y="240316"/>
                </a:lnTo>
                <a:lnTo>
                  <a:pt x="245325" y="248579"/>
                </a:lnTo>
                <a:lnTo>
                  <a:pt x="252054" y="257291"/>
                </a:lnTo>
                <a:lnTo>
                  <a:pt x="257912" y="266619"/>
                </a:lnTo>
                <a:lnTo>
                  <a:pt x="263089" y="276798"/>
                </a:lnTo>
                <a:lnTo>
                  <a:pt x="267756" y="287875"/>
                </a:lnTo>
                <a:lnTo>
                  <a:pt x="271892" y="299740"/>
                </a:lnTo>
                <a:lnTo>
                  <a:pt x="275299" y="312228"/>
                </a:lnTo>
                <a:lnTo>
                  <a:pt x="277920" y="325179"/>
                </a:lnTo>
                <a:lnTo>
                  <a:pt x="279680" y="338298"/>
                </a:lnTo>
                <a:lnTo>
                  <a:pt x="280412" y="351178"/>
                </a:lnTo>
                <a:lnTo>
                  <a:pt x="280121" y="363617"/>
                </a:lnTo>
                <a:lnTo>
                  <a:pt x="278789" y="375596"/>
                </a:lnTo>
                <a:lnTo>
                  <a:pt x="276299" y="387181"/>
                </a:lnTo>
                <a:lnTo>
                  <a:pt x="272699" y="398453"/>
                </a:lnTo>
                <a:lnTo>
                  <a:pt x="268164" y="409329"/>
                </a:lnTo>
                <a:lnTo>
                  <a:pt x="262904" y="419567"/>
                </a:lnTo>
                <a:lnTo>
                  <a:pt x="257103" y="429086"/>
                </a:lnTo>
                <a:lnTo>
                  <a:pt x="250752" y="437954"/>
                </a:lnTo>
                <a:lnTo>
                  <a:pt x="243658" y="446298"/>
                </a:lnTo>
                <a:lnTo>
                  <a:pt x="235769" y="454240"/>
                </a:lnTo>
                <a:lnTo>
                  <a:pt x="227013" y="461728"/>
                </a:lnTo>
                <a:lnTo>
                  <a:pt x="217225" y="468537"/>
                </a:lnTo>
                <a:lnTo>
                  <a:pt x="206415" y="474601"/>
                </a:lnTo>
                <a:lnTo>
                  <a:pt x="194731" y="479996"/>
                </a:lnTo>
                <a:lnTo>
                  <a:pt x="182364" y="484853"/>
                </a:lnTo>
                <a:lnTo>
                  <a:pt x="169490" y="489312"/>
                </a:lnTo>
                <a:lnTo>
                  <a:pt x="156253" y="493646"/>
                </a:lnTo>
                <a:lnTo>
                  <a:pt x="142761" y="498250"/>
                </a:lnTo>
                <a:lnTo>
                  <a:pt x="129094" y="503315"/>
                </a:lnTo>
                <a:lnTo>
                  <a:pt x="115305" y="508855"/>
                </a:lnTo>
                <a:lnTo>
                  <a:pt x="101435" y="514799"/>
                </a:lnTo>
                <a:lnTo>
                  <a:pt x="87514" y="521052"/>
                </a:lnTo>
                <a:lnTo>
                  <a:pt x="73725" y="527370"/>
                </a:lnTo>
                <a:lnTo>
                  <a:pt x="60386" y="533377"/>
                </a:lnTo>
                <a:lnTo>
                  <a:pt x="47648" y="538890"/>
                </a:lnTo>
                <a:lnTo>
                  <a:pt x="35937" y="543758"/>
                </a:lnTo>
                <a:lnTo>
                  <a:pt x="24881" y="548250"/>
                </a:lnTo>
                <a:lnTo>
                  <a:pt x="13513" y="552756"/>
                </a:lnTo>
                <a:lnTo>
                  <a:pt x="0" y="5580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2578386" y="3374548"/>
            <a:ext cx="285366" cy="479406"/>
          </a:xfrm>
          <a:custGeom>
            <a:avLst/>
            <a:gdLst/>
            <a:ahLst/>
            <a:cxnLst/>
            <a:rect l="0" t="0" r="0" b="0"/>
            <a:pathLst>
              <a:path w="285366" h="479406">
                <a:moveTo>
                  <a:pt x="116909" y="15628"/>
                </a:moveTo>
                <a:lnTo>
                  <a:pt x="111108" y="21562"/>
                </a:lnTo>
                <a:lnTo>
                  <a:pt x="106184" y="27767"/>
                </a:lnTo>
                <a:lnTo>
                  <a:pt x="101682" y="34863"/>
                </a:lnTo>
                <a:lnTo>
                  <a:pt x="97461" y="42803"/>
                </a:lnTo>
                <a:lnTo>
                  <a:pt x="93447" y="51450"/>
                </a:lnTo>
                <a:lnTo>
                  <a:pt x="89581" y="60644"/>
                </a:lnTo>
                <a:lnTo>
                  <a:pt x="85656" y="70244"/>
                </a:lnTo>
                <a:lnTo>
                  <a:pt x="81332" y="80133"/>
                </a:lnTo>
                <a:lnTo>
                  <a:pt x="76457" y="90222"/>
                </a:lnTo>
                <a:lnTo>
                  <a:pt x="71046" y="100282"/>
                </a:lnTo>
                <a:lnTo>
                  <a:pt x="65189" y="109964"/>
                </a:lnTo>
                <a:lnTo>
                  <a:pt x="58974" y="119073"/>
                </a:lnTo>
                <a:lnTo>
                  <a:pt x="52000" y="126489"/>
                </a:lnTo>
                <a:lnTo>
                  <a:pt x="44563" y="130314"/>
                </a:lnTo>
                <a:lnTo>
                  <a:pt x="38387" y="130200"/>
                </a:lnTo>
                <a:lnTo>
                  <a:pt x="34202" y="126904"/>
                </a:lnTo>
                <a:lnTo>
                  <a:pt x="31962" y="121309"/>
                </a:lnTo>
                <a:lnTo>
                  <a:pt x="31331" y="114117"/>
                </a:lnTo>
                <a:lnTo>
                  <a:pt x="31928" y="105834"/>
                </a:lnTo>
                <a:lnTo>
                  <a:pt x="33426" y="96812"/>
                </a:lnTo>
                <a:lnTo>
                  <a:pt x="35727" y="87294"/>
                </a:lnTo>
                <a:lnTo>
                  <a:pt x="38947" y="77440"/>
                </a:lnTo>
                <a:lnTo>
                  <a:pt x="43079" y="67369"/>
                </a:lnTo>
                <a:lnTo>
                  <a:pt x="48159" y="57315"/>
                </a:lnTo>
                <a:lnTo>
                  <a:pt x="54326" y="47636"/>
                </a:lnTo>
                <a:lnTo>
                  <a:pt x="61553" y="38500"/>
                </a:lnTo>
                <a:lnTo>
                  <a:pt x="69677" y="30059"/>
                </a:lnTo>
                <a:lnTo>
                  <a:pt x="78502" y="22535"/>
                </a:lnTo>
                <a:lnTo>
                  <a:pt x="87848" y="15960"/>
                </a:lnTo>
                <a:lnTo>
                  <a:pt x="97734" y="10375"/>
                </a:lnTo>
                <a:lnTo>
                  <a:pt x="108354" y="5913"/>
                </a:lnTo>
                <a:lnTo>
                  <a:pt x="119755" y="2549"/>
                </a:lnTo>
                <a:lnTo>
                  <a:pt x="131682" y="441"/>
                </a:lnTo>
                <a:lnTo>
                  <a:pt x="143687" y="0"/>
                </a:lnTo>
                <a:lnTo>
                  <a:pt x="155495" y="1301"/>
                </a:lnTo>
                <a:lnTo>
                  <a:pt x="166694" y="4294"/>
                </a:lnTo>
                <a:lnTo>
                  <a:pt x="176682" y="8968"/>
                </a:lnTo>
                <a:lnTo>
                  <a:pt x="185248" y="15150"/>
                </a:lnTo>
                <a:lnTo>
                  <a:pt x="192507" y="22553"/>
                </a:lnTo>
                <a:lnTo>
                  <a:pt x="198707" y="30884"/>
                </a:lnTo>
                <a:lnTo>
                  <a:pt x="204100" y="39896"/>
                </a:lnTo>
                <a:lnTo>
                  <a:pt x="208742" y="49556"/>
                </a:lnTo>
                <a:lnTo>
                  <a:pt x="212496" y="60024"/>
                </a:lnTo>
                <a:lnTo>
                  <a:pt x="215359" y="71331"/>
                </a:lnTo>
                <a:lnTo>
                  <a:pt x="217453" y="83535"/>
                </a:lnTo>
                <a:lnTo>
                  <a:pt x="218942" y="96792"/>
                </a:lnTo>
                <a:lnTo>
                  <a:pt x="219981" y="111084"/>
                </a:lnTo>
                <a:lnTo>
                  <a:pt x="220697" y="126260"/>
                </a:lnTo>
                <a:lnTo>
                  <a:pt x="221185" y="142124"/>
                </a:lnTo>
                <a:lnTo>
                  <a:pt x="221511" y="158499"/>
                </a:lnTo>
                <a:lnTo>
                  <a:pt x="221562" y="175241"/>
                </a:lnTo>
                <a:lnTo>
                  <a:pt x="221064" y="192238"/>
                </a:lnTo>
                <a:lnTo>
                  <a:pt x="219911" y="209409"/>
                </a:lnTo>
                <a:lnTo>
                  <a:pt x="218153" y="226532"/>
                </a:lnTo>
                <a:lnTo>
                  <a:pt x="215902" y="243262"/>
                </a:lnTo>
                <a:lnTo>
                  <a:pt x="213276" y="259438"/>
                </a:lnTo>
                <a:lnTo>
                  <a:pt x="210378" y="274912"/>
                </a:lnTo>
                <a:lnTo>
                  <a:pt x="207287" y="289463"/>
                </a:lnTo>
                <a:lnTo>
                  <a:pt x="204057" y="303072"/>
                </a:lnTo>
                <a:lnTo>
                  <a:pt x="200567" y="316026"/>
                </a:lnTo>
                <a:lnTo>
                  <a:pt x="196539" y="328806"/>
                </a:lnTo>
                <a:lnTo>
                  <a:pt x="191863" y="341697"/>
                </a:lnTo>
                <a:lnTo>
                  <a:pt x="186586" y="354476"/>
                </a:lnTo>
                <a:lnTo>
                  <a:pt x="180819" y="366530"/>
                </a:lnTo>
                <a:lnTo>
                  <a:pt x="174675" y="377574"/>
                </a:lnTo>
                <a:lnTo>
                  <a:pt x="168092" y="387956"/>
                </a:lnTo>
                <a:lnTo>
                  <a:pt x="160841" y="398455"/>
                </a:lnTo>
                <a:lnTo>
                  <a:pt x="152852" y="409512"/>
                </a:lnTo>
                <a:lnTo>
                  <a:pt x="144199" y="420905"/>
                </a:lnTo>
                <a:lnTo>
                  <a:pt x="135013" y="431953"/>
                </a:lnTo>
                <a:lnTo>
                  <a:pt x="125424" y="442272"/>
                </a:lnTo>
                <a:lnTo>
                  <a:pt x="115545" y="451642"/>
                </a:lnTo>
                <a:lnTo>
                  <a:pt x="105460" y="459856"/>
                </a:lnTo>
                <a:lnTo>
                  <a:pt x="95233" y="466922"/>
                </a:lnTo>
                <a:lnTo>
                  <a:pt x="84908" y="472682"/>
                </a:lnTo>
                <a:lnTo>
                  <a:pt x="74517" y="476736"/>
                </a:lnTo>
                <a:lnTo>
                  <a:pt x="64085" y="479011"/>
                </a:lnTo>
                <a:lnTo>
                  <a:pt x="53791" y="479405"/>
                </a:lnTo>
                <a:lnTo>
                  <a:pt x="43952" y="477626"/>
                </a:lnTo>
                <a:lnTo>
                  <a:pt x="34709" y="473724"/>
                </a:lnTo>
                <a:lnTo>
                  <a:pt x="26197" y="468020"/>
                </a:lnTo>
                <a:lnTo>
                  <a:pt x="18626" y="460912"/>
                </a:lnTo>
                <a:lnTo>
                  <a:pt x="12024" y="452761"/>
                </a:lnTo>
                <a:lnTo>
                  <a:pt x="6590" y="443698"/>
                </a:lnTo>
                <a:lnTo>
                  <a:pt x="2763" y="433638"/>
                </a:lnTo>
                <a:lnTo>
                  <a:pt x="634" y="422617"/>
                </a:lnTo>
                <a:lnTo>
                  <a:pt x="0" y="410946"/>
                </a:lnTo>
                <a:lnTo>
                  <a:pt x="554" y="399113"/>
                </a:lnTo>
                <a:lnTo>
                  <a:pt x="2006" y="387421"/>
                </a:lnTo>
                <a:lnTo>
                  <a:pt x="4437" y="376299"/>
                </a:lnTo>
                <a:lnTo>
                  <a:pt x="8270" y="366362"/>
                </a:lnTo>
                <a:lnTo>
                  <a:pt x="13635" y="357835"/>
                </a:lnTo>
                <a:lnTo>
                  <a:pt x="20696" y="350772"/>
                </a:lnTo>
                <a:lnTo>
                  <a:pt x="29795" y="345236"/>
                </a:lnTo>
                <a:lnTo>
                  <a:pt x="40912" y="341106"/>
                </a:lnTo>
                <a:lnTo>
                  <a:pt x="53429" y="338297"/>
                </a:lnTo>
                <a:lnTo>
                  <a:pt x="66354" y="336844"/>
                </a:lnTo>
                <a:lnTo>
                  <a:pt x="79076" y="336644"/>
                </a:lnTo>
                <a:lnTo>
                  <a:pt x="91378" y="337644"/>
                </a:lnTo>
                <a:lnTo>
                  <a:pt x="103245" y="339909"/>
                </a:lnTo>
                <a:lnTo>
                  <a:pt x="114747" y="343358"/>
                </a:lnTo>
                <a:lnTo>
                  <a:pt x="126133" y="347792"/>
                </a:lnTo>
                <a:lnTo>
                  <a:pt x="137786" y="352985"/>
                </a:lnTo>
                <a:lnTo>
                  <a:pt x="149889" y="358731"/>
                </a:lnTo>
                <a:lnTo>
                  <a:pt x="162293" y="364706"/>
                </a:lnTo>
                <a:lnTo>
                  <a:pt x="174619" y="370484"/>
                </a:lnTo>
                <a:lnTo>
                  <a:pt x="186657" y="375848"/>
                </a:lnTo>
                <a:lnTo>
                  <a:pt x="198519" y="380771"/>
                </a:lnTo>
                <a:lnTo>
                  <a:pt x="210549" y="385311"/>
                </a:lnTo>
                <a:lnTo>
                  <a:pt x="222926" y="389548"/>
                </a:lnTo>
                <a:lnTo>
                  <a:pt x="235262" y="393408"/>
                </a:lnTo>
                <a:lnTo>
                  <a:pt x="248005" y="397039"/>
                </a:lnTo>
                <a:lnTo>
                  <a:pt x="263395" y="400763"/>
                </a:lnTo>
                <a:lnTo>
                  <a:pt x="285365" y="4051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3179606" y="2745754"/>
            <a:ext cx="286571" cy="438457"/>
          </a:xfrm>
          <a:custGeom>
            <a:avLst/>
            <a:gdLst/>
            <a:ahLst/>
            <a:cxnLst/>
            <a:rect l="0" t="0" r="0" b="0"/>
            <a:pathLst>
              <a:path w="286571" h="438457">
                <a:moveTo>
                  <a:pt x="147399" y="12712"/>
                </a:moveTo>
                <a:lnTo>
                  <a:pt x="141531" y="18579"/>
                </a:lnTo>
                <a:lnTo>
                  <a:pt x="135967" y="24144"/>
                </a:lnTo>
                <a:lnTo>
                  <a:pt x="130163" y="29938"/>
                </a:lnTo>
                <a:lnTo>
                  <a:pt x="123910" y="35846"/>
                </a:lnTo>
                <a:lnTo>
                  <a:pt x="116931" y="41528"/>
                </a:lnTo>
                <a:lnTo>
                  <a:pt x="109155" y="46807"/>
                </a:lnTo>
                <a:lnTo>
                  <a:pt x="100826" y="51831"/>
                </a:lnTo>
                <a:lnTo>
                  <a:pt x="92395" y="56965"/>
                </a:lnTo>
                <a:lnTo>
                  <a:pt x="84130" y="62415"/>
                </a:lnTo>
                <a:lnTo>
                  <a:pt x="75955" y="68059"/>
                </a:lnTo>
                <a:lnTo>
                  <a:pt x="67554" y="73548"/>
                </a:lnTo>
                <a:lnTo>
                  <a:pt x="58762" y="78652"/>
                </a:lnTo>
                <a:lnTo>
                  <a:pt x="49925" y="82123"/>
                </a:lnTo>
                <a:lnTo>
                  <a:pt x="42971" y="81336"/>
                </a:lnTo>
                <a:lnTo>
                  <a:pt x="40050" y="76119"/>
                </a:lnTo>
                <a:lnTo>
                  <a:pt x="41047" y="68811"/>
                </a:lnTo>
                <a:lnTo>
                  <a:pt x="45036" y="60638"/>
                </a:lnTo>
                <a:lnTo>
                  <a:pt x="51135" y="52286"/>
                </a:lnTo>
                <a:lnTo>
                  <a:pt x="58687" y="44083"/>
                </a:lnTo>
                <a:lnTo>
                  <a:pt x="67387" y="36291"/>
                </a:lnTo>
                <a:lnTo>
                  <a:pt x="77223" y="29214"/>
                </a:lnTo>
                <a:lnTo>
                  <a:pt x="88104" y="22939"/>
                </a:lnTo>
                <a:lnTo>
                  <a:pt x="99686" y="17387"/>
                </a:lnTo>
                <a:lnTo>
                  <a:pt x="111462" y="12417"/>
                </a:lnTo>
                <a:lnTo>
                  <a:pt x="123126" y="7893"/>
                </a:lnTo>
                <a:lnTo>
                  <a:pt x="134570" y="4022"/>
                </a:lnTo>
                <a:lnTo>
                  <a:pt x="145787" y="1326"/>
                </a:lnTo>
                <a:lnTo>
                  <a:pt x="156810" y="0"/>
                </a:lnTo>
                <a:lnTo>
                  <a:pt x="167517" y="93"/>
                </a:lnTo>
                <a:lnTo>
                  <a:pt x="177642" y="1675"/>
                </a:lnTo>
                <a:lnTo>
                  <a:pt x="187085" y="4636"/>
                </a:lnTo>
                <a:lnTo>
                  <a:pt x="195902" y="8894"/>
                </a:lnTo>
                <a:lnTo>
                  <a:pt x="204211" y="14493"/>
                </a:lnTo>
                <a:lnTo>
                  <a:pt x="212126" y="21341"/>
                </a:lnTo>
                <a:lnTo>
                  <a:pt x="219426" y="29547"/>
                </a:lnTo>
                <a:lnTo>
                  <a:pt x="225577" y="39490"/>
                </a:lnTo>
                <a:lnTo>
                  <a:pt x="230371" y="51205"/>
                </a:lnTo>
                <a:lnTo>
                  <a:pt x="233590" y="63970"/>
                </a:lnTo>
                <a:lnTo>
                  <a:pt x="234852" y="76536"/>
                </a:lnTo>
                <a:lnTo>
                  <a:pt x="234141" y="88204"/>
                </a:lnTo>
                <a:lnTo>
                  <a:pt x="231732" y="98814"/>
                </a:lnTo>
                <a:lnTo>
                  <a:pt x="227989" y="108475"/>
                </a:lnTo>
                <a:lnTo>
                  <a:pt x="223251" y="117378"/>
                </a:lnTo>
                <a:lnTo>
                  <a:pt x="217631" y="125714"/>
                </a:lnTo>
                <a:lnTo>
                  <a:pt x="211037" y="133641"/>
                </a:lnTo>
                <a:lnTo>
                  <a:pt x="203492" y="141281"/>
                </a:lnTo>
                <a:lnTo>
                  <a:pt x="195138" y="148720"/>
                </a:lnTo>
                <a:lnTo>
                  <a:pt x="186152" y="156023"/>
                </a:lnTo>
                <a:lnTo>
                  <a:pt x="176694" y="163224"/>
                </a:lnTo>
                <a:lnTo>
                  <a:pt x="166733" y="170026"/>
                </a:lnTo>
                <a:lnTo>
                  <a:pt x="156060" y="175834"/>
                </a:lnTo>
                <a:lnTo>
                  <a:pt x="144718" y="180392"/>
                </a:lnTo>
                <a:lnTo>
                  <a:pt x="136247" y="183383"/>
                </a:lnTo>
                <a:lnTo>
                  <a:pt x="134620" y="185060"/>
                </a:lnTo>
                <a:lnTo>
                  <a:pt x="138079" y="186628"/>
                </a:lnTo>
                <a:lnTo>
                  <a:pt x="144912" y="188553"/>
                </a:lnTo>
                <a:lnTo>
                  <a:pt x="154040" y="190885"/>
                </a:lnTo>
                <a:lnTo>
                  <a:pt x="164579" y="193723"/>
                </a:lnTo>
                <a:lnTo>
                  <a:pt x="175721" y="197290"/>
                </a:lnTo>
                <a:lnTo>
                  <a:pt x="186989" y="201650"/>
                </a:lnTo>
                <a:lnTo>
                  <a:pt x="198013" y="206881"/>
                </a:lnTo>
                <a:lnTo>
                  <a:pt x="208425" y="213147"/>
                </a:lnTo>
                <a:lnTo>
                  <a:pt x="218098" y="220434"/>
                </a:lnTo>
                <a:lnTo>
                  <a:pt x="227087" y="228429"/>
                </a:lnTo>
                <a:lnTo>
                  <a:pt x="235521" y="236634"/>
                </a:lnTo>
                <a:lnTo>
                  <a:pt x="243528" y="244746"/>
                </a:lnTo>
                <a:lnTo>
                  <a:pt x="251061" y="252819"/>
                </a:lnTo>
                <a:lnTo>
                  <a:pt x="257902" y="261151"/>
                </a:lnTo>
                <a:lnTo>
                  <a:pt x="263987" y="269906"/>
                </a:lnTo>
                <a:lnTo>
                  <a:pt x="269396" y="279091"/>
                </a:lnTo>
                <a:lnTo>
                  <a:pt x="274264" y="288644"/>
                </a:lnTo>
                <a:lnTo>
                  <a:pt x="278715" y="298481"/>
                </a:lnTo>
                <a:lnTo>
                  <a:pt x="282536" y="308529"/>
                </a:lnTo>
                <a:lnTo>
                  <a:pt x="285197" y="318727"/>
                </a:lnTo>
                <a:lnTo>
                  <a:pt x="286505" y="329031"/>
                </a:lnTo>
                <a:lnTo>
                  <a:pt x="286570" y="339407"/>
                </a:lnTo>
                <a:lnTo>
                  <a:pt x="285625" y="349833"/>
                </a:lnTo>
                <a:lnTo>
                  <a:pt x="283906" y="360288"/>
                </a:lnTo>
                <a:lnTo>
                  <a:pt x="281295" y="370597"/>
                </a:lnTo>
                <a:lnTo>
                  <a:pt x="277341" y="380446"/>
                </a:lnTo>
                <a:lnTo>
                  <a:pt x="271904" y="389700"/>
                </a:lnTo>
                <a:lnTo>
                  <a:pt x="265134" y="398390"/>
                </a:lnTo>
                <a:lnTo>
                  <a:pt x="257295" y="406612"/>
                </a:lnTo>
                <a:lnTo>
                  <a:pt x="248641" y="414469"/>
                </a:lnTo>
                <a:lnTo>
                  <a:pt x="239068" y="421730"/>
                </a:lnTo>
                <a:lnTo>
                  <a:pt x="228132" y="427854"/>
                </a:lnTo>
                <a:lnTo>
                  <a:pt x="215706" y="432636"/>
                </a:lnTo>
                <a:lnTo>
                  <a:pt x="202106" y="436016"/>
                </a:lnTo>
                <a:lnTo>
                  <a:pt x="187908" y="437919"/>
                </a:lnTo>
                <a:lnTo>
                  <a:pt x="173500" y="438456"/>
                </a:lnTo>
                <a:lnTo>
                  <a:pt x="158912" y="437869"/>
                </a:lnTo>
                <a:lnTo>
                  <a:pt x="143905" y="436420"/>
                </a:lnTo>
                <a:lnTo>
                  <a:pt x="128371" y="434345"/>
                </a:lnTo>
                <a:lnTo>
                  <a:pt x="112499" y="431989"/>
                </a:lnTo>
                <a:lnTo>
                  <a:pt x="96683" y="429795"/>
                </a:lnTo>
                <a:lnTo>
                  <a:pt x="81161" y="427990"/>
                </a:lnTo>
                <a:lnTo>
                  <a:pt x="66204" y="426607"/>
                </a:lnTo>
                <a:lnTo>
                  <a:pt x="50525" y="425447"/>
                </a:lnTo>
                <a:lnTo>
                  <a:pt x="30511" y="424410"/>
                </a:lnTo>
                <a:lnTo>
                  <a:pt x="0" y="42332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7763209" y="431668"/>
            <a:ext cx="2014430" cy="915980"/>
            <a:chOff x="7763209" y="431668"/>
            <a:chExt cx="2014430" cy="915980"/>
          </a:xfrm>
        </p:grpSpPr>
        <p:sp>
          <p:nvSpPr>
            <p:cNvPr id="97" name="Freeform 96"/>
            <p:cNvSpPr/>
            <p:nvPr/>
          </p:nvSpPr>
          <p:spPr>
            <a:xfrm>
              <a:off x="7763209" y="431668"/>
              <a:ext cx="270035" cy="789638"/>
            </a:xfrm>
            <a:custGeom>
              <a:avLst/>
              <a:gdLst/>
              <a:ahLst/>
              <a:cxnLst/>
              <a:rect l="0" t="0" r="0" b="0"/>
              <a:pathLst>
                <a:path w="270035" h="789638">
                  <a:moveTo>
                    <a:pt x="270034" y="0"/>
                  </a:moveTo>
                  <a:lnTo>
                    <a:pt x="216160" y="20298"/>
                  </a:lnTo>
                  <a:lnTo>
                    <a:pt x="154113" y="75727"/>
                  </a:lnTo>
                  <a:lnTo>
                    <a:pt x="112085" y="130555"/>
                  </a:lnTo>
                  <a:lnTo>
                    <a:pt x="81167" y="186186"/>
                  </a:lnTo>
                  <a:lnTo>
                    <a:pt x="56559" y="238205"/>
                  </a:lnTo>
                  <a:lnTo>
                    <a:pt x="35439" y="294278"/>
                  </a:lnTo>
                  <a:lnTo>
                    <a:pt x="17422" y="355705"/>
                  </a:lnTo>
                  <a:lnTo>
                    <a:pt x="9963" y="392003"/>
                  </a:lnTo>
                  <a:lnTo>
                    <a:pt x="0" y="452831"/>
                  </a:lnTo>
                  <a:lnTo>
                    <a:pt x="145" y="512321"/>
                  </a:lnTo>
                  <a:lnTo>
                    <a:pt x="7963" y="570599"/>
                  </a:lnTo>
                  <a:lnTo>
                    <a:pt x="17689" y="622962"/>
                  </a:lnTo>
                  <a:lnTo>
                    <a:pt x="25689" y="647709"/>
                  </a:lnTo>
                  <a:lnTo>
                    <a:pt x="62180" y="701421"/>
                  </a:lnTo>
                  <a:lnTo>
                    <a:pt x="103285" y="745566"/>
                  </a:lnTo>
                  <a:lnTo>
                    <a:pt x="141728" y="769300"/>
                  </a:lnTo>
                  <a:lnTo>
                    <a:pt x="182755" y="783092"/>
                  </a:lnTo>
                  <a:lnTo>
                    <a:pt x="238449" y="789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51767" y="694880"/>
              <a:ext cx="353392" cy="418242"/>
            </a:xfrm>
            <a:custGeom>
              <a:avLst/>
              <a:gdLst/>
              <a:ahLst/>
              <a:cxnLst/>
              <a:rect l="0" t="0" r="0" b="0"/>
              <a:pathLst>
                <a:path w="353392" h="418242">
                  <a:moveTo>
                    <a:pt x="186761" y="31586"/>
                  </a:moveTo>
                  <a:lnTo>
                    <a:pt x="149283" y="23253"/>
                  </a:lnTo>
                  <a:lnTo>
                    <a:pt x="125650" y="24373"/>
                  </a:lnTo>
                  <a:lnTo>
                    <a:pt x="81883" y="44156"/>
                  </a:lnTo>
                  <a:lnTo>
                    <a:pt x="61770" y="58229"/>
                  </a:lnTo>
                  <a:lnTo>
                    <a:pt x="29794" y="98980"/>
                  </a:lnTo>
                  <a:lnTo>
                    <a:pt x="6537" y="151743"/>
                  </a:lnTo>
                  <a:lnTo>
                    <a:pt x="0" y="198859"/>
                  </a:lnTo>
                  <a:lnTo>
                    <a:pt x="3653" y="249864"/>
                  </a:lnTo>
                  <a:lnTo>
                    <a:pt x="23773" y="309926"/>
                  </a:lnTo>
                  <a:lnTo>
                    <a:pt x="53397" y="356798"/>
                  </a:lnTo>
                  <a:lnTo>
                    <a:pt x="92697" y="394263"/>
                  </a:lnTo>
                  <a:lnTo>
                    <a:pt x="123796" y="411357"/>
                  </a:lnTo>
                  <a:lnTo>
                    <a:pt x="160826" y="418241"/>
                  </a:lnTo>
                  <a:lnTo>
                    <a:pt x="206855" y="412162"/>
                  </a:lnTo>
                  <a:lnTo>
                    <a:pt x="237949" y="401842"/>
                  </a:lnTo>
                  <a:lnTo>
                    <a:pt x="291828" y="363357"/>
                  </a:lnTo>
                  <a:lnTo>
                    <a:pt x="322896" y="322249"/>
                  </a:lnTo>
                  <a:lnTo>
                    <a:pt x="345973" y="275004"/>
                  </a:lnTo>
                  <a:lnTo>
                    <a:pt x="353391" y="222302"/>
                  </a:lnTo>
                  <a:lnTo>
                    <a:pt x="351737" y="159899"/>
                  </a:lnTo>
                  <a:lnTo>
                    <a:pt x="334903" y="102165"/>
                  </a:lnTo>
                  <a:lnTo>
                    <a:pt x="290758" y="43090"/>
                  </a:lnTo>
                  <a:lnTo>
                    <a:pt x="270417" y="23831"/>
                  </a:lnTo>
                  <a:lnTo>
                    <a:pt x="249678" y="11371"/>
                  </a:lnTo>
                  <a:lnTo>
                    <a:pt x="1867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49280" y="871729"/>
              <a:ext cx="165528" cy="474305"/>
            </a:xfrm>
            <a:custGeom>
              <a:avLst/>
              <a:gdLst/>
              <a:ahLst/>
              <a:cxnLst/>
              <a:rect l="0" t="0" r="0" b="0"/>
              <a:pathLst>
                <a:path w="165528" h="474305">
                  <a:moveTo>
                    <a:pt x="20875" y="160063"/>
                  </a:moveTo>
                  <a:lnTo>
                    <a:pt x="20875" y="218680"/>
                  </a:lnTo>
                  <a:lnTo>
                    <a:pt x="20875" y="270238"/>
                  </a:lnTo>
                  <a:lnTo>
                    <a:pt x="26465" y="324379"/>
                  </a:lnTo>
                  <a:lnTo>
                    <a:pt x="35529" y="377465"/>
                  </a:lnTo>
                  <a:lnTo>
                    <a:pt x="40035" y="430239"/>
                  </a:lnTo>
                  <a:lnTo>
                    <a:pt x="46960" y="471742"/>
                  </a:lnTo>
                  <a:lnTo>
                    <a:pt x="48794" y="474304"/>
                  </a:lnTo>
                  <a:lnTo>
                    <a:pt x="50831" y="461553"/>
                  </a:lnTo>
                  <a:lnTo>
                    <a:pt x="43734" y="408047"/>
                  </a:lnTo>
                  <a:lnTo>
                    <a:pt x="31067" y="351897"/>
                  </a:lnTo>
                  <a:lnTo>
                    <a:pt x="20775" y="294502"/>
                  </a:lnTo>
                  <a:lnTo>
                    <a:pt x="10317" y="233042"/>
                  </a:lnTo>
                  <a:lnTo>
                    <a:pt x="2929" y="173498"/>
                  </a:lnTo>
                  <a:lnTo>
                    <a:pt x="740" y="121930"/>
                  </a:lnTo>
                  <a:lnTo>
                    <a:pt x="0" y="62584"/>
                  </a:lnTo>
                  <a:lnTo>
                    <a:pt x="6138" y="37190"/>
                  </a:lnTo>
                  <a:lnTo>
                    <a:pt x="11050" y="25506"/>
                  </a:lnTo>
                  <a:lnTo>
                    <a:pt x="25867" y="9403"/>
                  </a:lnTo>
                  <a:lnTo>
                    <a:pt x="34732" y="3471"/>
                  </a:lnTo>
                  <a:lnTo>
                    <a:pt x="53940" y="0"/>
                  </a:lnTo>
                  <a:lnTo>
                    <a:pt x="94867" y="7303"/>
                  </a:lnTo>
                  <a:lnTo>
                    <a:pt x="120658" y="22254"/>
                  </a:lnTo>
                  <a:lnTo>
                    <a:pt x="143117" y="47091"/>
                  </a:lnTo>
                  <a:lnTo>
                    <a:pt x="159001" y="76677"/>
                  </a:lnTo>
                  <a:lnTo>
                    <a:pt x="165527" y="113259"/>
                  </a:lnTo>
                  <a:lnTo>
                    <a:pt x="156282" y="153734"/>
                  </a:lnTo>
                  <a:lnTo>
                    <a:pt x="138725" y="184184"/>
                  </a:lnTo>
                  <a:lnTo>
                    <a:pt x="129857" y="190182"/>
                  </a:lnTo>
                  <a:lnTo>
                    <a:pt x="73518" y="212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01782" y="90545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9066" y="58617"/>
                  </a:lnTo>
                  <a:lnTo>
                    <a:pt x="10240" y="112791"/>
                  </a:lnTo>
                  <a:lnTo>
                    <a:pt x="13591" y="16855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70197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96538" y="831424"/>
              <a:ext cx="200043" cy="263540"/>
            </a:xfrm>
            <a:custGeom>
              <a:avLst/>
              <a:gdLst/>
              <a:ahLst/>
              <a:cxnLst/>
              <a:rect l="0" t="0" r="0" b="0"/>
              <a:pathLst>
                <a:path w="200043" h="263540">
                  <a:moveTo>
                    <a:pt x="0" y="84555"/>
                  </a:moveTo>
                  <a:lnTo>
                    <a:pt x="8334" y="122033"/>
                  </a:lnTo>
                  <a:lnTo>
                    <a:pt x="15685" y="173456"/>
                  </a:lnTo>
                  <a:lnTo>
                    <a:pt x="27232" y="228674"/>
                  </a:lnTo>
                  <a:lnTo>
                    <a:pt x="29126" y="262438"/>
                  </a:lnTo>
                  <a:lnTo>
                    <a:pt x="27607" y="262805"/>
                  </a:lnTo>
                  <a:lnTo>
                    <a:pt x="25424" y="259540"/>
                  </a:lnTo>
                  <a:lnTo>
                    <a:pt x="13299" y="199726"/>
                  </a:lnTo>
                  <a:lnTo>
                    <a:pt x="5486" y="144090"/>
                  </a:lnTo>
                  <a:lnTo>
                    <a:pt x="2254" y="88039"/>
                  </a:lnTo>
                  <a:lnTo>
                    <a:pt x="9897" y="47113"/>
                  </a:lnTo>
                  <a:lnTo>
                    <a:pt x="20387" y="23460"/>
                  </a:lnTo>
                  <a:lnTo>
                    <a:pt x="39086" y="7489"/>
                  </a:lnTo>
                  <a:lnTo>
                    <a:pt x="50624" y="1592"/>
                  </a:lnTo>
                  <a:lnTo>
                    <a:pt x="60656" y="0"/>
                  </a:lnTo>
                  <a:lnTo>
                    <a:pt x="69683" y="1279"/>
                  </a:lnTo>
                  <a:lnTo>
                    <a:pt x="85953" y="8939"/>
                  </a:lnTo>
                  <a:lnTo>
                    <a:pt x="100983" y="20142"/>
                  </a:lnTo>
                  <a:lnTo>
                    <a:pt x="143820" y="78317"/>
                  </a:lnTo>
                  <a:lnTo>
                    <a:pt x="164927" y="106883"/>
                  </a:lnTo>
                  <a:lnTo>
                    <a:pt x="172737" y="130353"/>
                  </a:lnTo>
                  <a:lnTo>
                    <a:pt x="186568" y="191278"/>
                  </a:lnTo>
                  <a:lnTo>
                    <a:pt x="197034" y="242203"/>
                  </a:lnTo>
                  <a:lnTo>
                    <a:pt x="200042" y="263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980808" y="905450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8334" y="37478"/>
                  </a:lnTo>
                  <a:lnTo>
                    <a:pt x="10095" y="94491"/>
                  </a:lnTo>
                  <a:lnTo>
                    <a:pt x="15989" y="144851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970280" y="7159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78471" y="852096"/>
              <a:ext cx="224800" cy="238595"/>
            </a:xfrm>
            <a:custGeom>
              <a:avLst/>
              <a:gdLst/>
              <a:ahLst/>
              <a:cxnLst/>
              <a:rect l="0" t="0" r="0" b="0"/>
              <a:pathLst>
                <a:path w="224800" h="238595">
                  <a:moveTo>
                    <a:pt x="144493" y="42826"/>
                  </a:moveTo>
                  <a:lnTo>
                    <a:pt x="138903" y="26058"/>
                  </a:lnTo>
                  <a:lnTo>
                    <a:pt x="126801" y="11587"/>
                  </a:lnTo>
                  <a:lnTo>
                    <a:pt x="118660" y="4452"/>
                  </a:lnTo>
                  <a:lnTo>
                    <a:pt x="108554" y="866"/>
                  </a:lnTo>
                  <a:lnTo>
                    <a:pt x="84846" y="0"/>
                  </a:lnTo>
                  <a:lnTo>
                    <a:pt x="50780" y="11679"/>
                  </a:lnTo>
                  <a:lnTo>
                    <a:pt x="24049" y="35547"/>
                  </a:lnTo>
                  <a:lnTo>
                    <a:pt x="6900" y="64846"/>
                  </a:lnTo>
                  <a:lnTo>
                    <a:pt x="0" y="106932"/>
                  </a:lnTo>
                  <a:lnTo>
                    <a:pt x="3544" y="150858"/>
                  </a:lnTo>
                  <a:lnTo>
                    <a:pt x="12049" y="173118"/>
                  </a:lnTo>
                  <a:lnTo>
                    <a:pt x="36573" y="206473"/>
                  </a:lnTo>
                  <a:lnTo>
                    <a:pt x="68193" y="228444"/>
                  </a:lnTo>
                  <a:lnTo>
                    <a:pt x="107197" y="238594"/>
                  </a:lnTo>
                  <a:lnTo>
                    <a:pt x="142801" y="236012"/>
                  </a:lnTo>
                  <a:lnTo>
                    <a:pt x="175577" y="222249"/>
                  </a:lnTo>
                  <a:lnTo>
                    <a:pt x="190673" y="206797"/>
                  </a:lnTo>
                  <a:lnTo>
                    <a:pt x="219897" y="156879"/>
                  </a:lnTo>
                  <a:lnTo>
                    <a:pt x="224799" y="131731"/>
                  </a:lnTo>
                  <a:lnTo>
                    <a:pt x="219540" y="78628"/>
                  </a:lnTo>
                  <a:lnTo>
                    <a:pt x="209362" y="45245"/>
                  </a:lnTo>
                  <a:lnTo>
                    <a:pt x="198280" y="27913"/>
                  </a:lnTo>
                  <a:lnTo>
                    <a:pt x="182436" y="15531"/>
                  </a:lnTo>
                  <a:lnTo>
                    <a:pt x="163696" y="7298"/>
                  </a:lnTo>
                  <a:lnTo>
                    <a:pt x="123436" y="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91419" y="849174"/>
              <a:ext cx="178986" cy="266847"/>
            </a:xfrm>
            <a:custGeom>
              <a:avLst/>
              <a:gdLst/>
              <a:ahLst/>
              <a:cxnLst/>
              <a:rect l="0" t="0" r="0" b="0"/>
              <a:pathLst>
                <a:path w="178986" h="266847">
                  <a:moveTo>
                    <a:pt x="0" y="87862"/>
                  </a:moveTo>
                  <a:lnTo>
                    <a:pt x="11454" y="136793"/>
                  </a:lnTo>
                  <a:lnTo>
                    <a:pt x="24750" y="195923"/>
                  </a:lnTo>
                  <a:lnTo>
                    <a:pt x="35149" y="232964"/>
                  </a:lnTo>
                  <a:lnTo>
                    <a:pt x="35131" y="236069"/>
                  </a:lnTo>
                  <a:lnTo>
                    <a:pt x="28873" y="227041"/>
                  </a:lnTo>
                  <a:lnTo>
                    <a:pt x="15366" y="174712"/>
                  </a:lnTo>
                  <a:lnTo>
                    <a:pt x="11962" y="126333"/>
                  </a:lnTo>
                  <a:lnTo>
                    <a:pt x="10813" y="67472"/>
                  </a:lnTo>
                  <a:lnTo>
                    <a:pt x="16174" y="16374"/>
                  </a:lnTo>
                  <a:lnTo>
                    <a:pt x="23652" y="8618"/>
                  </a:lnTo>
                  <a:lnTo>
                    <a:pt x="47557" y="0"/>
                  </a:lnTo>
                  <a:lnTo>
                    <a:pt x="71439" y="2409"/>
                  </a:lnTo>
                  <a:lnTo>
                    <a:pt x="92582" y="11278"/>
                  </a:lnTo>
                  <a:lnTo>
                    <a:pt x="109778" y="23019"/>
                  </a:lnTo>
                  <a:lnTo>
                    <a:pt x="139881" y="66431"/>
                  </a:lnTo>
                  <a:lnTo>
                    <a:pt x="165238" y="120067"/>
                  </a:lnTo>
                  <a:lnTo>
                    <a:pt x="176269" y="175722"/>
                  </a:lnTo>
                  <a:lnTo>
                    <a:pt x="178448" y="229436"/>
                  </a:lnTo>
                  <a:lnTo>
                    <a:pt x="178985" y="266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559876" y="505367"/>
              <a:ext cx="217763" cy="842281"/>
            </a:xfrm>
            <a:custGeom>
              <a:avLst/>
              <a:gdLst/>
              <a:ahLst/>
              <a:cxnLst/>
              <a:rect l="0" t="0" r="0" b="0"/>
              <a:pathLst>
                <a:path w="217763" h="842281">
                  <a:moveTo>
                    <a:pt x="0" y="0"/>
                  </a:moveTo>
                  <a:lnTo>
                    <a:pt x="35916" y="53875"/>
                  </a:lnTo>
                  <a:lnTo>
                    <a:pt x="77281" y="108686"/>
                  </a:lnTo>
                  <a:lnTo>
                    <a:pt x="119329" y="168755"/>
                  </a:lnTo>
                  <a:lnTo>
                    <a:pt x="160267" y="231654"/>
                  </a:lnTo>
                  <a:lnTo>
                    <a:pt x="192828" y="294801"/>
                  </a:lnTo>
                  <a:lnTo>
                    <a:pt x="209838" y="346271"/>
                  </a:lnTo>
                  <a:lnTo>
                    <a:pt x="217762" y="396617"/>
                  </a:lnTo>
                  <a:lnTo>
                    <a:pt x="216990" y="447409"/>
                  </a:lnTo>
                  <a:lnTo>
                    <a:pt x="209353" y="506913"/>
                  </a:lnTo>
                  <a:lnTo>
                    <a:pt x="199680" y="562758"/>
                  </a:lnTo>
                  <a:lnTo>
                    <a:pt x="186285" y="605821"/>
                  </a:lnTo>
                  <a:lnTo>
                    <a:pt x="161229" y="662659"/>
                  </a:lnTo>
                  <a:lnTo>
                    <a:pt x="129362" y="715854"/>
                  </a:lnTo>
                  <a:lnTo>
                    <a:pt x="96760" y="779102"/>
                  </a:lnTo>
                  <a:lnTo>
                    <a:pt x="52642" y="842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830050" y="4617733"/>
            <a:ext cx="549587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2"/>
          <p:cNvSpPr/>
          <p:nvPr/>
        </p:nvSpPr>
        <p:spPr>
          <a:xfrm>
            <a:off x="2641994" y="4506262"/>
            <a:ext cx="10530" cy="189514"/>
          </a:xfrm>
          <a:custGeom>
            <a:avLst/>
            <a:gdLst/>
            <a:ahLst/>
            <a:cxnLst/>
            <a:rect l="0" t="0" r="0" b="0"/>
            <a:pathLst>
              <a:path w="10530" h="189514">
                <a:moveTo>
                  <a:pt x="0" y="0"/>
                </a:moveTo>
                <a:lnTo>
                  <a:pt x="0" y="57265"/>
                </a:lnTo>
                <a:lnTo>
                  <a:pt x="5590" y="112568"/>
                </a:lnTo>
                <a:lnTo>
                  <a:pt x="9879" y="175337"/>
                </a:lnTo>
                <a:lnTo>
                  <a:pt x="10529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884357" y="4516791"/>
            <a:ext cx="10530" cy="200042"/>
          </a:xfrm>
          <a:custGeom>
            <a:avLst/>
            <a:gdLst/>
            <a:ahLst/>
            <a:cxnLst/>
            <a:rect l="0" t="0" r="0" b="0"/>
            <a:pathLst>
              <a:path w="10530" h="200042">
                <a:moveTo>
                  <a:pt x="0" y="0"/>
                </a:moveTo>
                <a:lnTo>
                  <a:pt x="0" y="54144"/>
                </a:lnTo>
                <a:lnTo>
                  <a:pt x="5590" y="109091"/>
                </a:lnTo>
                <a:lnTo>
                  <a:pt x="9065" y="162174"/>
                </a:lnTo>
                <a:lnTo>
                  <a:pt x="10529" y="200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5126720" y="4506262"/>
            <a:ext cx="10529" cy="242157"/>
          </a:xfrm>
          <a:custGeom>
            <a:avLst/>
            <a:gdLst/>
            <a:ahLst/>
            <a:cxnLst/>
            <a:rect l="0" t="0" r="0" b="0"/>
            <a:pathLst>
              <a:path w="10529" h="242157">
                <a:moveTo>
                  <a:pt x="10528" y="0"/>
                </a:moveTo>
                <a:lnTo>
                  <a:pt x="10528" y="54145"/>
                </a:lnTo>
                <a:lnTo>
                  <a:pt x="4939" y="109091"/>
                </a:lnTo>
                <a:lnTo>
                  <a:pt x="975" y="165005"/>
                </a:lnTo>
                <a:lnTo>
                  <a:pt x="193" y="214871"/>
                </a:lnTo>
                <a:lnTo>
                  <a:pt x="0" y="2421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558788" y="4485205"/>
            <a:ext cx="10337" cy="305328"/>
          </a:xfrm>
          <a:custGeom>
            <a:avLst/>
            <a:gdLst/>
            <a:ahLst/>
            <a:cxnLst/>
            <a:rect l="0" t="0" r="0" b="0"/>
            <a:pathLst>
              <a:path w="10337" h="305328">
                <a:moveTo>
                  <a:pt x="10336" y="0"/>
                </a:moveTo>
                <a:lnTo>
                  <a:pt x="2003" y="55170"/>
                </a:lnTo>
                <a:lnTo>
                  <a:pt x="458" y="113443"/>
                </a:lnTo>
                <a:lnTo>
                  <a:pt x="0" y="170873"/>
                </a:lnTo>
                <a:lnTo>
                  <a:pt x="2985" y="226104"/>
                </a:lnTo>
                <a:lnTo>
                  <a:pt x="8158" y="268985"/>
                </a:lnTo>
                <a:lnTo>
                  <a:pt x="10336" y="3053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000180" y="4885288"/>
            <a:ext cx="5084842" cy="526365"/>
            <a:chOff x="2000180" y="4885288"/>
            <a:chExt cx="5084842" cy="526365"/>
          </a:xfrm>
        </p:grpSpPr>
        <p:sp>
          <p:nvSpPr>
            <p:cNvPr id="7" name="Freeform 6"/>
            <p:cNvSpPr/>
            <p:nvPr/>
          </p:nvSpPr>
          <p:spPr>
            <a:xfrm>
              <a:off x="2000180" y="4915729"/>
              <a:ext cx="157504" cy="327639"/>
            </a:xfrm>
            <a:custGeom>
              <a:avLst/>
              <a:gdLst/>
              <a:ahLst/>
              <a:cxnLst/>
              <a:rect l="0" t="0" r="0" b="0"/>
              <a:pathLst>
                <a:path w="157504" h="327639">
                  <a:moveTo>
                    <a:pt x="125918" y="32730"/>
                  </a:moveTo>
                  <a:lnTo>
                    <a:pt x="96610" y="3422"/>
                  </a:lnTo>
                  <a:lnTo>
                    <a:pt x="88832" y="323"/>
                  </a:lnTo>
                  <a:lnTo>
                    <a:pt x="70831" y="0"/>
                  </a:lnTo>
                  <a:lnTo>
                    <a:pt x="54251" y="6875"/>
                  </a:lnTo>
                  <a:lnTo>
                    <a:pt x="46555" y="11984"/>
                  </a:lnTo>
                  <a:lnTo>
                    <a:pt x="34884" y="27019"/>
                  </a:lnTo>
                  <a:lnTo>
                    <a:pt x="10431" y="88915"/>
                  </a:lnTo>
                  <a:lnTo>
                    <a:pt x="1720" y="142225"/>
                  </a:lnTo>
                  <a:lnTo>
                    <a:pt x="0" y="197815"/>
                  </a:lnTo>
                  <a:lnTo>
                    <a:pt x="2041" y="238662"/>
                  </a:lnTo>
                  <a:lnTo>
                    <a:pt x="28901" y="295332"/>
                  </a:lnTo>
                  <a:lnTo>
                    <a:pt x="49079" y="321758"/>
                  </a:lnTo>
                  <a:lnTo>
                    <a:pt x="58315" y="326021"/>
                  </a:lnTo>
                  <a:lnTo>
                    <a:pt x="81054" y="327638"/>
                  </a:lnTo>
                  <a:lnTo>
                    <a:pt x="100519" y="321338"/>
                  </a:lnTo>
                  <a:lnTo>
                    <a:pt x="157503" y="2854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84297" y="5032687"/>
              <a:ext cx="99730" cy="175516"/>
            </a:xfrm>
            <a:custGeom>
              <a:avLst/>
              <a:gdLst/>
              <a:ahLst/>
              <a:cxnLst/>
              <a:rect l="0" t="0" r="0" b="0"/>
              <a:pathLst>
                <a:path w="99730" h="175516">
                  <a:moveTo>
                    <a:pt x="4972" y="126342"/>
                  </a:moveTo>
                  <a:lnTo>
                    <a:pt x="4972" y="148699"/>
                  </a:lnTo>
                  <a:lnTo>
                    <a:pt x="11211" y="165915"/>
                  </a:lnTo>
                  <a:lnTo>
                    <a:pt x="16150" y="173781"/>
                  </a:lnTo>
                  <a:lnTo>
                    <a:pt x="18273" y="175515"/>
                  </a:lnTo>
                  <a:lnTo>
                    <a:pt x="18519" y="173162"/>
                  </a:lnTo>
                  <a:lnTo>
                    <a:pt x="4313" y="116573"/>
                  </a:lnTo>
                  <a:lnTo>
                    <a:pt x="0" y="93924"/>
                  </a:lnTo>
                  <a:lnTo>
                    <a:pt x="1982" y="68261"/>
                  </a:lnTo>
                  <a:lnTo>
                    <a:pt x="9882" y="47496"/>
                  </a:lnTo>
                  <a:lnTo>
                    <a:pt x="34018" y="15101"/>
                  </a:lnTo>
                  <a:lnTo>
                    <a:pt x="53756" y="6712"/>
                  </a:lnTo>
                  <a:lnTo>
                    <a:pt x="997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97304" y="5042368"/>
              <a:ext cx="134122" cy="149888"/>
            </a:xfrm>
            <a:custGeom>
              <a:avLst/>
              <a:gdLst/>
              <a:ahLst/>
              <a:cxnLst/>
              <a:rect l="0" t="0" r="0" b="0"/>
              <a:pathLst>
                <a:path w="134122" h="149888">
                  <a:moveTo>
                    <a:pt x="81478" y="95604"/>
                  </a:moveTo>
                  <a:lnTo>
                    <a:pt x="78358" y="52913"/>
                  </a:lnTo>
                  <a:lnTo>
                    <a:pt x="71903" y="33346"/>
                  </a:lnTo>
                  <a:lnTo>
                    <a:pt x="61234" y="16851"/>
                  </a:lnTo>
                  <a:lnTo>
                    <a:pt x="45575" y="4841"/>
                  </a:lnTo>
                  <a:lnTo>
                    <a:pt x="36486" y="0"/>
                  </a:lnTo>
                  <a:lnTo>
                    <a:pt x="29256" y="283"/>
                  </a:lnTo>
                  <a:lnTo>
                    <a:pt x="23267" y="3980"/>
                  </a:lnTo>
                  <a:lnTo>
                    <a:pt x="13492" y="17448"/>
                  </a:lnTo>
                  <a:lnTo>
                    <a:pt x="2582" y="45931"/>
                  </a:lnTo>
                  <a:lnTo>
                    <a:pt x="0" y="82316"/>
                  </a:lnTo>
                  <a:lnTo>
                    <a:pt x="3541" y="104906"/>
                  </a:lnTo>
                  <a:lnTo>
                    <a:pt x="12134" y="123525"/>
                  </a:lnTo>
                  <a:lnTo>
                    <a:pt x="17701" y="131766"/>
                  </a:lnTo>
                  <a:lnTo>
                    <a:pt x="33246" y="144042"/>
                  </a:lnTo>
                  <a:lnTo>
                    <a:pt x="42304" y="148953"/>
                  </a:lnTo>
                  <a:lnTo>
                    <a:pt x="50683" y="149887"/>
                  </a:lnTo>
                  <a:lnTo>
                    <a:pt x="66231" y="144686"/>
                  </a:lnTo>
                  <a:lnTo>
                    <a:pt x="71314" y="137684"/>
                  </a:lnTo>
                  <a:lnTo>
                    <a:pt x="78466" y="105473"/>
                  </a:lnTo>
                  <a:lnTo>
                    <a:pt x="80586" y="75652"/>
                  </a:lnTo>
                  <a:lnTo>
                    <a:pt x="83553" y="91122"/>
                  </a:lnTo>
                  <a:lnTo>
                    <a:pt x="92539" y="108820"/>
                  </a:lnTo>
                  <a:lnTo>
                    <a:pt x="107451" y="122145"/>
                  </a:lnTo>
                  <a:lnTo>
                    <a:pt x="134121" y="137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4456" y="5021610"/>
              <a:ext cx="112783" cy="160872"/>
            </a:xfrm>
            <a:custGeom>
              <a:avLst/>
              <a:gdLst/>
              <a:ahLst/>
              <a:cxnLst/>
              <a:rect l="0" t="0" r="0" b="0"/>
              <a:pathLst>
                <a:path w="112783" h="160872">
                  <a:moveTo>
                    <a:pt x="81197" y="21606"/>
                  </a:moveTo>
                  <a:lnTo>
                    <a:pt x="70018" y="4838"/>
                  </a:lnTo>
                  <a:lnTo>
                    <a:pt x="63216" y="1069"/>
                  </a:lnTo>
                  <a:lnTo>
                    <a:pt x="46299" y="0"/>
                  </a:lnTo>
                  <a:lnTo>
                    <a:pt x="30202" y="6544"/>
                  </a:lnTo>
                  <a:lnTo>
                    <a:pt x="22633" y="11564"/>
                  </a:lnTo>
                  <a:lnTo>
                    <a:pt x="11105" y="26502"/>
                  </a:lnTo>
                  <a:lnTo>
                    <a:pt x="3251" y="46009"/>
                  </a:lnTo>
                  <a:lnTo>
                    <a:pt x="0" y="82128"/>
                  </a:lnTo>
                  <a:lnTo>
                    <a:pt x="7095" y="115577"/>
                  </a:lnTo>
                  <a:lnTo>
                    <a:pt x="17457" y="137070"/>
                  </a:lnTo>
                  <a:lnTo>
                    <a:pt x="32981" y="152082"/>
                  </a:lnTo>
                  <a:lnTo>
                    <a:pt x="42034" y="157723"/>
                  </a:lnTo>
                  <a:lnTo>
                    <a:pt x="64571" y="160871"/>
                  </a:lnTo>
                  <a:lnTo>
                    <a:pt x="86675" y="158371"/>
                  </a:lnTo>
                  <a:lnTo>
                    <a:pt x="112782" y="147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02076" y="4906345"/>
              <a:ext cx="18862" cy="284271"/>
            </a:xfrm>
            <a:custGeom>
              <a:avLst/>
              <a:gdLst/>
              <a:ahLst/>
              <a:cxnLst/>
              <a:rect l="0" t="0" r="0" b="0"/>
              <a:pathLst>
                <a:path w="18862" h="284271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0197"/>
                  </a:lnTo>
                  <a:lnTo>
                    <a:pt x="9239" y="186072"/>
                  </a:lnTo>
                  <a:lnTo>
                    <a:pt x="16614" y="242169"/>
                  </a:lnTo>
                  <a:lnTo>
                    <a:pt x="1886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8245" y="4980045"/>
              <a:ext cx="76921" cy="200042"/>
            </a:xfrm>
            <a:custGeom>
              <a:avLst/>
              <a:gdLst/>
              <a:ahLst/>
              <a:cxnLst/>
              <a:rect l="0" t="0" r="0" b="0"/>
              <a:pathLst>
                <a:path w="76921" h="200042">
                  <a:moveTo>
                    <a:pt x="76920" y="0"/>
                  </a:moveTo>
                  <a:lnTo>
                    <a:pt x="18357" y="49498"/>
                  </a:lnTo>
                  <a:lnTo>
                    <a:pt x="2117" y="75887"/>
                  </a:lnTo>
                  <a:lnTo>
                    <a:pt x="0" y="95729"/>
                  </a:lnTo>
                  <a:lnTo>
                    <a:pt x="4129" y="115076"/>
                  </a:lnTo>
                  <a:lnTo>
                    <a:pt x="25844" y="146560"/>
                  </a:lnTo>
                  <a:lnTo>
                    <a:pt x="7692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5694" y="4999492"/>
              <a:ext cx="94757" cy="183617"/>
            </a:xfrm>
            <a:custGeom>
              <a:avLst/>
              <a:gdLst/>
              <a:ahLst/>
              <a:cxnLst/>
              <a:rect l="0" t="0" r="0" b="0"/>
              <a:pathLst>
                <a:path w="94757" h="183617">
                  <a:moveTo>
                    <a:pt x="0" y="96366"/>
                  </a:moveTo>
                  <a:lnTo>
                    <a:pt x="37478" y="88033"/>
                  </a:lnTo>
                  <a:lnTo>
                    <a:pt x="59941" y="84474"/>
                  </a:lnTo>
                  <a:lnTo>
                    <a:pt x="77723" y="75093"/>
                  </a:lnTo>
                  <a:lnTo>
                    <a:pt x="83401" y="66976"/>
                  </a:lnTo>
                  <a:lnTo>
                    <a:pt x="89709" y="45479"/>
                  </a:lnTo>
                  <a:lnTo>
                    <a:pt x="89052" y="35535"/>
                  </a:lnTo>
                  <a:lnTo>
                    <a:pt x="82083" y="18248"/>
                  </a:lnTo>
                  <a:lnTo>
                    <a:pt x="68067" y="5885"/>
                  </a:lnTo>
                  <a:lnTo>
                    <a:pt x="59416" y="950"/>
                  </a:lnTo>
                  <a:lnTo>
                    <a:pt x="50139" y="0"/>
                  </a:lnTo>
                  <a:lnTo>
                    <a:pt x="30473" y="5184"/>
                  </a:lnTo>
                  <a:lnTo>
                    <a:pt x="16273" y="18406"/>
                  </a:lnTo>
                  <a:lnTo>
                    <a:pt x="10849" y="26845"/>
                  </a:lnTo>
                  <a:lnTo>
                    <a:pt x="3214" y="61080"/>
                  </a:lnTo>
                  <a:lnTo>
                    <a:pt x="6542" y="100859"/>
                  </a:lnTo>
                  <a:lnTo>
                    <a:pt x="20526" y="136692"/>
                  </a:lnTo>
                  <a:lnTo>
                    <a:pt x="39487" y="163947"/>
                  </a:lnTo>
                  <a:lnTo>
                    <a:pt x="65512" y="181251"/>
                  </a:lnTo>
                  <a:lnTo>
                    <a:pt x="72921" y="183372"/>
                  </a:lnTo>
                  <a:lnTo>
                    <a:pt x="79029" y="183616"/>
                  </a:lnTo>
                  <a:lnTo>
                    <a:pt x="94756" y="180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52564" y="5001102"/>
              <a:ext cx="94758" cy="172332"/>
            </a:xfrm>
            <a:custGeom>
              <a:avLst/>
              <a:gdLst/>
              <a:ahLst/>
              <a:cxnLst/>
              <a:rect l="0" t="0" r="0" b="0"/>
              <a:pathLst>
                <a:path w="94758" h="172332">
                  <a:moveTo>
                    <a:pt x="0" y="94756"/>
                  </a:moveTo>
                  <a:lnTo>
                    <a:pt x="19129" y="148631"/>
                  </a:lnTo>
                  <a:lnTo>
                    <a:pt x="33094" y="172331"/>
                  </a:lnTo>
                  <a:lnTo>
                    <a:pt x="33761" y="171039"/>
                  </a:lnTo>
                  <a:lnTo>
                    <a:pt x="26426" y="143749"/>
                  </a:lnTo>
                  <a:lnTo>
                    <a:pt x="7647" y="110630"/>
                  </a:lnTo>
                  <a:lnTo>
                    <a:pt x="3399" y="87383"/>
                  </a:lnTo>
                  <a:lnTo>
                    <a:pt x="6596" y="47988"/>
                  </a:lnTo>
                  <a:lnTo>
                    <a:pt x="18140" y="26787"/>
                  </a:lnTo>
                  <a:lnTo>
                    <a:pt x="26131" y="17858"/>
                  </a:lnTo>
                  <a:lnTo>
                    <a:pt x="47489" y="793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98143" y="4995512"/>
              <a:ext cx="117994" cy="205632"/>
            </a:xfrm>
            <a:custGeom>
              <a:avLst/>
              <a:gdLst/>
              <a:ahLst/>
              <a:cxnLst/>
              <a:rect l="0" t="0" r="0" b="0"/>
              <a:pathLst>
                <a:path w="117994" h="205632">
                  <a:moveTo>
                    <a:pt x="86048" y="5590"/>
                  </a:moveTo>
                  <a:lnTo>
                    <a:pt x="69281" y="0"/>
                  </a:lnTo>
                  <a:lnTo>
                    <a:pt x="51690" y="3496"/>
                  </a:lnTo>
                  <a:lnTo>
                    <a:pt x="25175" y="18617"/>
                  </a:lnTo>
                  <a:lnTo>
                    <a:pt x="11030" y="32437"/>
                  </a:lnTo>
                  <a:lnTo>
                    <a:pt x="845" y="50277"/>
                  </a:lnTo>
                  <a:lnTo>
                    <a:pt x="0" y="59948"/>
                  </a:lnTo>
                  <a:lnTo>
                    <a:pt x="5301" y="80052"/>
                  </a:lnTo>
                  <a:lnTo>
                    <a:pt x="12330" y="86816"/>
                  </a:lnTo>
                  <a:lnTo>
                    <a:pt x="70347" y="104154"/>
                  </a:lnTo>
                  <a:lnTo>
                    <a:pt x="99983" y="120062"/>
                  </a:lnTo>
                  <a:lnTo>
                    <a:pt x="112909" y="136015"/>
                  </a:lnTo>
                  <a:lnTo>
                    <a:pt x="117993" y="145182"/>
                  </a:lnTo>
                  <a:lnTo>
                    <a:pt x="117873" y="153634"/>
                  </a:lnTo>
                  <a:lnTo>
                    <a:pt x="114284" y="161607"/>
                  </a:lnTo>
                  <a:lnTo>
                    <a:pt x="100937" y="175537"/>
                  </a:lnTo>
                  <a:lnTo>
                    <a:pt x="83307" y="185627"/>
                  </a:lnTo>
                  <a:lnTo>
                    <a:pt x="30951" y="196975"/>
                  </a:lnTo>
                  <a:lnTo>
                    <a:pt x="12349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0034" y="4926257"/>
              <a:ext cx="156397" cy="266341"/>
            </a:xfrm>
            <a:custGeom>
              <a:avLst/>
              <a:gdLst/>
              <a:ahLst/>
              <a:cxnLst/>
              <a:rect l="0" t="0" r="0" b="0"/>
              <a:pathLst>
                <a:path w="156397" h="266341">
                  <a:moveTo>
                    <a:pt x="114282" y="32731"/>
                  </a:moveTo>
                  <a:lnTo>
                    <a:pt x="84973" y="3422"/>
                  </a:lnTo>
                  <a:lnTo>
                    <a:pt x="77195" y="324"/>
                  </a:lnTo>
                  <a:lnTo>
                    <a:pt x="59194" y="0"/>
                  </a:lnTo>
                  <a:lnTo>
                    <a:pt x="42615" y="9995"/>
                  </a:lnTo>
                  <a:lnTo>
                    <a:pt x="28618" y="26136"/>
                  </a:lnTo>
                  <a:lnTo>
                    <a:pt x="6222" y="75362"/>
                  </a:lnTo>
                  <a:lnTo>
                    <a:pt x="0" y="125466"/>
                  </a:lnTo>
                  <a:lnTo>
                    <a:pt x="1890" y="183543"/>
                  </a:lnTo>
                  <a:lnTo>
                    <a:pt x="13182" y="239816"/>
                  </a:lnTo>
                  <a:lnTo>
                    <a:pt x="18806" y="249166"/>
                  </a:lnTo>
                  <a:lnTo>
                    <a:pt x="34413" y="262675"/>
                  </a:lnTo>
                  <a:lnTo>
                    <a:pt x="56168" y="266340"/>
                  </a:lnTo>
                  <a:lnTo>
                    <a:pt x="79095" y="262899"/>
                  </a:lnTo>
                  <a:lnTo>
                    <a:pt x="105156" y="247808"/>
                  </a:lnTo>
                  <a:lnTo>
                    <a:pt x="156396" y="201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47487" y="4906345"/>
              <a:ext cx="115814" cy="242157"/>
            </a:xfrm>
            <a:custGeom>
              <a:avLst/>
              <a:gdLst/>
              <a:ahLst/>
              <a:cxnLst/>
              <a:rect l="0" t="0" r="0" b="0"/>
              <a:pathLst>
                <a:path w="115814" h="2421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6419"/>
                  </a:lnTo>
                  <a:lnTo>
                    <a:pt x="10335" y="219067"/>
                  </a:lnTo>
                  <a:lnTo>
                    <a:pt x="10442" y="238913"/>
                  </a:lnTo>
                  <a:lnTo>
                    <a:pt x="13631" y="216646"/>
                  </a:lnTo>
                  <a:lnTo>
                    <a:pt x="25096" y="188194"/>
                  </a:lnTo>
                  <a:lnTo>
                    <a:pt x="30768" y="178105"/>
                  </a:lnTo>
                  <a:lnTo>
                    <a:pt x="38060" y="172549"/>
                  </a:lnTo>
                  <a:lnTo>
                    <a:pt x="46430" y="170015"/>
                  </a:lnTo>
                  <a:lnTo>
                    <a:pt x="55520" y="169495"/>
                  </a:lnTo>
                  <a:lnTo>
                    <a:pt x="71858" y="175157"/>
                  </a:lnTo>
                  <a:lnTo>
                    <a:pt x="79491" y="179942"/>
                  </a:lnTo>
                  <a:lnTo>
                    <a:pt x="91091" y="194618"/>
                  </a:lnTo>
                  <a:lnTo>
                    <a:pt x="115813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05414" y="5074801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05414" y="49484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1040" y="5000086"/>
              <a:ext cx="73878" cy="253854"/>
            </a:xfrm>
            <a:custGeom>
              <a:avLst/>
              <a:gdLst/>
              <a:ahLst/>
              <a:cxnLst/>
              <a:rect l="0" t="0" r="0" b="0"/>
              <a:pathLst>
                <a:path w="73878" h="253854">
                  <a:moveTo>
                    <a:pt x="8074" y="116829"/>
                  </a:moveTo>
                  <a:lnTo>
                    <a:pt x="13663" y="178922"/>
                  </a:lnTo>
                  <a:lnTo>
                    <a:pt x="29405" y="235620"/>
                  </a:lnTo>
                  <a:lnTo>
                    <a:pt x="33932" y="253853"/>
                  </a:lnTo>
                  <a:lnTo>
                    <a:pt x="33501" y="253802"/>
                  </a:lnTo>
                  <a:lnTo>
                    <a:pt x="14732" y="190766"/>
                  </a:lnTo>
                  <a:lnTo>
                    <a:pt x="8219" y="140056"/>
                  </a:lnTo>
                  <a:lnTo>
                    <a:pt x="0" y="84979"/>
                  </a:lnTo>
                  <a:lnTo>
                    <a:pt x="3620" y="29039"/>
                  </a:lnTo>
                  <a:lnTo>
                    <a:pt x="8614" y="18528"/>
                  </a:lnTo>
                  <a:lnTo>
                    <a:pt x="23521" y="3730"/>
                  </a:lnTo>
                  <a:lnTo>
                    <a:pt x="32410" y="485"/>
                  </a:lnTo>
                  <a:lnTo>
                    <a:pt x="51645" y="0"/>
                  </a:lnTo>
                  <a:lnTo>
                    <a:pt x="59348" y="3848"/>
                  </a:lnTo>
                  <a:lnTo>
                    <a:pt x="71026" y="17482"/>
                  </a:lnTo>
                  <a:lnTo>
                    <a:pt x="73877" y="38360"/>
                  </a:lnTo>
                  <a:lnTo>
                    <a:pt x="70075" y="60897"/>
                  </a:lnTo>
                  <a:lnTo>
                    <a:pt x="51690" y="91310"/>
                  </a:lnTo>
                  <a:lnTo>
                    <a:pt x="39659" y="106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4825" y="5011630"/>
              <a:ext cx="83717" cy="168457"/>
            </a:xfrm>
            <a:custGeom>
              <a:avLst/>
              <a:gdLst/>
              <a:ahLst/>
              <a:cxnLst/>
              <a:rect l="0" t="0" r="0" b="0"/>
              <a:pathLst>
                <a:path w="83717" h="168457">
                  <a:moveTo>
                    <a:pt x="74330" y="0"/>
                  </a:moveTo>
                  <a:lnTo>
                    <a:pt x="51973" y="0"/>
                  </a:lnTo>
                  <a:lnTo>
                    <a:pt x="34758" y="6239"/>
                  </a:lnTo>
                  <a:lnTo>
                    <a:pt x="4642" y="29309"/>
                  </a:lnTo>
                  <a:lnTo>
                    <a:pt x="965" y="38257"/>
                  </a:lnTo>
                  <a:lnTo>
                    <a:pt x="0" y="60677"/>
                  </a:lnTo>
                  <a:lnTo>
                    <a:pt x="3719" y="69697"/>
                  </a:lnTo>
                  <a:lnTo>
                    <a:pt x="17211" y="82839"/>
                  </a:lnTo>
                  <a:lnTo>
                    <a:pt x="74861" y="108365"/>
                  </a:lnTo>
                  <a:lnTo>
                    <a:pt x="80533" y="114357"/>
                  </a:lnTo>
                  <a:lnTo>
                    <a:pt x="83145" y="121862"/>
                  </a:lnTo>
                  <a:lnTo>
                    <a:pt x="83716" y="130374"/>
                  </a:lnTo>
                  <a:lnTo>
                    <a:pt x="80588" y="137219"/>
                  </a:lnTo>
                  <a:lnTo>
                    <a:pt x="67753" y="147944"/>
                  </a:lnTo>
                  <a:lnTo>
                    <a:pt x="27061" y="164946"/>
                  </a:lnTo>
                  <a:lnTo>
                    <a:pt x="1115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79279" y="499057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9" y="165433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109" y="4899891"/>
              <a:ext cx="176064" cy="164383"/>
            </a:xfrm>
            <a:custGeom>
              <a:avLst/>
              <a:gdLst/>
              <a:ahLst/>
              <a:cxnLst/>
              <a:rect l="0" t="0" r="0" b="0"/>
              <a:pathLst>
                <a:path w="176064" h="164383">
                  <a:moveTo>
                    <a:pt x="0" y="59097"/>
                  </a:moveTo>
                  <a:lnTo>
                    <a:pt x="9575" y="35050"/>
                  </a:lnTo>
                  <a:lnTo>
                    <a:pt x="20243" y="20723"/>
                  </a:lnTo>
                  <a:lnTo>
                    <a:pt x="39022" y="9677"/>
                  </a:lnTo>
                  <a:lnTo>
                    <a:pt x="75903" y="0"/>
                  </a:lnTo>
                  <a:lnTo>
                    <a:pt x="113346" y="252"/>
                  </a:lnTo>
                  <a:lnTo>
                    <a:pt x="134604" y="6038"/>
                  </a:lnTo>
                  <a:lnTo>
                    <a:pt x="151850" y="16408"/>
                  </a:lnTo>
                  <a:lnTo>
                    <a:pt x="164195" y="31935"/>
                  </a:lnTo>
                  <a:lnTo>
                    <a:pt x="172411" y="51704"/>
                  </a:lnTo>
                  <a:lnTo>
                    <a:pt x="176063" y="76088"/>
                  </a:lnTo>
                  <a:lnTo>
                    <a:pt x="171446" y="99404"/>
                  </a:lnTo>
                  <a:lnTo>
                    <a:pt x="155694" y="129141"/>
                  </a:lnTo>
                  <a:lnTo>
                    <a:pt x="141727" y="144040"/>
                  </a:lnTo>
                  <a:lnTo>
                    <a:pt x="116472" y="157835"/>
                  </a:lnTo>
                  <a:lnTo>
                    <a:pt x="94756" y="164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4565" y="5043216"/>
              <a:ext cx="52643" cy="149996"/>
            </a:xfrm>
            <a:custGeom>
              <a:avLst/>
              <a:gdLst/>
              <a:ahLst/>
              <a:cxnLst/>
              <a:rect l="0" t="0" r="0" b="0"/>
              <a:pathLst>
                <a:path w="52643" h="149996">
                  <a:moveTo>
                    <a:pt x="0" y="94756"/>
                  </a:moveTo>
                  <a:lnTo>
                    <a:pt x="3119" y="137448"/>
                  </a:lnTo>
                  <a:lnTo>
                    <a:pt x="6065" y="149995"/>
                  </a:lnTo>
                  <a:lnTo>
                    <a:pt x="1029" y="108024"/>
                  </a:lnTo>
                  <a:lnTo>
                    <a:pt x="2542" y="56476"/>
                  </a:lnTo>
                  <a:lnTo>
                    <a:pt x="11268" y="33289"/>
                  </a:lnTo>
                  <a:lnTo>
                    <a:pt x="26065" y="1752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62297" y="5071964"/>
              <a:ext cx="101579" cy="135311"/>
            </a:xfrm>
            <a:custGeom>
              <a:avLst/>
              <a:gdLst/>
              <a:ahLst/>
              <a:cxnLst/>
              <a:rect l="0" t="0" r="0" b="0"/>
              <a:pathLst>
                <a:path w="101579" h="135311">
                  <a:moveTo>
                    <a:pt x="27553" y="55480"/>
                  </a:moveTo>
                  <a:lnTo>
                    <a:pt x="44320" y="61069"/>
                  </a:lnTo>
                  <a:lnTo>
                    <a:pt x="61911" y="60694"/>
                  </a:lnTo>
                  <a:lnTo>
                    <a:pt x="80257" y="55457"/>
                  </a:lnTo>
                  <a:lnTo>
                    <a:pt x="96210" y="45331"/>
                  </a:lnTo>
                  <a:lnTo>
                    <a:pt x="100231" y="38186"/>
                  </a:lnTo>
                  <a:lnTo>
                    <a:pt x="101578" y="20887"/>
                  </a:lnTo>
                  <a:lnTo>
                    <a:pt x="97960" y="13701"/>
                  </a:lnTo>
                  <a:lnTo>
                    <a:pt x="84580" y="2596"/>
                  </a:lnTo>
                  <a:lnTo>
                    <a:pt x="66936" y="0"/>
                  </a:lnTo>
                  <a:lnTo>
                    <a:pt x="57318" y="946"/>
                  </a:lnTo>
                  <a:lnTo>
                    <a:pt x="40391" y="8236"/>
                  </a:lnTo>
                  <a:lnTo>
                    <a:pt x="10461" y="31980"/>
                  </a:lnTo>
                  <a:lnTo>
                    <a:pt x="2409" y="51664"/>
                  </a:lnTo>
                  <a:lnTo>
                    <a:pt x="0" y="74841"/>
                  </a:lnTo>
                  <a:lnTo>
                    <a:pt x="2829" y="96840"/>
                  </a:lnTo>
                  <a:lnTo>
                    <a:pt x="14225" y="115196"/>
                  </a:lnTo>
                  <a:lnTo>
                    <a:pt x="22177" y="123367"/>
                  </a:lnTo>
                  <a:lnTo>
                    <a:pt x="43491" y="132445"/>
                  </a:lnTo>
                  <a:lnTo>
                    <a:pt x="65052" y="135310"/>
                  </a:lnTo>
                  <a:lnTo>
                    <a:pt x="90724" y="129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16191" y="4885288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62478"/>
                  </a:lnTo>
                  <a:lnTo>
                    <a:pt x="5589" y="119186"/>
                  </a:lnTo>
                  <a:lnTo>
                    <a:pt x="9553" y="175448"/>
                  </a:lnTo>
                  <a:lnTo>
                    <a:pt x="10336" y="231622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1963" y="4948459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36293" y="3120"/>
                  </a:lnTo>
                  <a:lnTo>
                    <a:pt x="76917" y="17959"/>
                  </a:lnTo>
                  <a:lnTo>
                    <a:pt x="3222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78037" y="5028080"/>
              <a:ext cx="101135" cy="141479"/>
            </a:xfrm>
            <a:custGeom>
              <a:avLst/>
              <a:gdLst/>
              <a:ahLst/>
              <a:cxnLst/>
              <a:rect l="0" t="0" r="0" b="0"/>
              <a:pathLst>
                <a:path w="101135" h="141479">
                  <a:moveTo>
                    <a:pt x="11854" y="15136"/>
                  </a:moveTo>
                  <a:lnTo>
                    <a:pt x="49332" y="6802"/>
                  </a:lnTo>
                  <a:lnTo>
                    <a:pt x="100151" y="0"/>
                  </a:lnTo>
                  <a:lnTo>
                    <a:pt x="101134" y="2705"/>
                  </a:lnTo>
                  <a:lnTo>
                    <a:pt x="85901" y="29448"/>
                  </a:lnTo>
                  <a:lnTo>
                    <a:pt x="30192" y="88863"/>
                  </a:lnTo>
                  <a:lnTo>
                    <a:pt x="4601" y="122852"/>
                  </a:lnTo>
                  <a:lnTo>
                    <a:pt x="0" y="132570"/>
                  </a:lnTo>
                  <a:lnTo>
                    <a:pt x="1611" y="137879"/>
                  </a:lnTo>
                  <a:lnTo>
                    <a:pt x="7365" y="140248"/>
                  </a:lnTo>
                  <a:lnTo>
                    <a:pt x="67121" y="141370"/>
                  </a:lnTo>
                  <a:lnTo>
                    <a:pt x="85553" y="141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10372" y="5034008"/>
              <a:ext cx="92059" cy="146079"/>
            </a:xfrm>
            <a:custGeom>
              <a:avLst/>
              <a:gdLst/>
              <a:ahLst/>
              <a:cxnLst/>
              <a:rect l="0" t="0" r="0" b="0"/>
              <a:pathLst>
                <a:path w="92059" h="146079">
                  <a:moveTo>
                    <a:pt x="58503" y="61850"/>
                  </a:moveTo>
                  <a:lnTo>
                    <a:pt x="75271" y="56261"/>
                  </a:lnTo>
                  <a:lnTo>
                    <a:pt x="86623" y="44158"/>
                  </a:lnTo>
                  <a:lnTo>
                    <a:pt x="91288" y="36018"/>
                  </a:lnTo>
                  <a:lnTo>
                    <a:pt x="92058" y="27081"/>
                  </a:lnTo>
                  <a:lnTo>
                    <a:pt x="86675" y="7793"/>
                  </a:lnTo>
                  <a:lnTo>
                    <a:pt x="80794" y="2415"/>
                  </a:lnTo>
                  <a:lnTo>
                    <a:pt x="73364" y="0"/>
                  </a:lnTo>
                  <a:lnTo>
                    <a:pt x="55749" y="436"/>
                  </a:lnTo>
                  <a:lnTo>
                    <a:pt x="36222" y="4529"/>
                  </a:lnTo>
                  <a:lnTo>
                    <a:pt x="18965" y="19607"/>
                  </a:lnTo>
                  <a:lnTo>
                    <a:pt x="5836" y="41905"/>
                  </a:lnTo>
                  <a:lnTo>
                    <a:pt x="0" y="67414"/>
                  </a:lnTo>
                  <a:lnTo>
                    <a:pt x="2304" y="108082"/>
                  </a:lnTo>
                  <a:lnTo>
                    <a:pt x="10519" y="129581"/>
                  </a:lnTo>
                  <a:lnTo>
                    <a:pt x="15985" y="138590"/>
                  </a:lnTo>
                  <a:lnTo>
                    <a:pt x="24309" y="143425"/>
                  </a:lnTo>
                  <a:lnTo>
                    <a:pt x="69032" y="146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42575" y="4885288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0095" y="22462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05101" y="4995512"/>
              <a:ext cx="116541" cy="174047"/>
            </a:xfrm>
            <a:custGeom>
              <a:avLst/>
              <a:gdLst/>
              <a:ahLst/>
              <a:cxnLst/>
              <a:rect l="0" t="0" r="0" b="0"/>
              <a:pathLst>
                <a:path w="116541" h="174047">
                  <a:moveTo>
                    <a:pt x="95401" y="5590"/>
                  </a:moveTo>
                  <a:lnTo>
                    <a:pt x="78634" y="0"/>
                  </a:lnTo>
                  <a:lnTo>
                    <a:pt x="61043" y="3496"/>
                  </a:lnTo>
                  <a:lnTo>
                    <a:pt x="34528" y="18617"/>
                  </a:lnTo>
                  <a:lnTo>
                    <a:pt x="4608" y="44688"/>
                  </a:lnTo>
                  <a:lnTo>
                    <a:pt x="947" y="52712"/>
                  </a:lnTo>
                  <a:lnTo>
                    <a:pt x="0" y="70987"/>
                  </a:lnTo>
                  <a:lnTo>
                    <a:pt x="3724" y="78434"/>
                  </a:lnTo>
                  <a:lnTo>
                    <a:pt x="17221" y="89827"/>
                  </a:lnTo>
                  <a:lnTo>
                    <a:pt x="72946" y="102081"/>
                  </a:lnTo>
                  <a:lnTo>
                    <a:pt x="93610" y="109306"/>
                  </a:lnTo>
                  <a:lnTo>
                    <a:pt x="110593" y="120316"/>
                  </a:lnTo>
                  <a:lnTo>
                    <a:pt x="114888" y="127697"/>
                  </a:lnTo>
                  <a:lnTo>
                    <a:pt x="116540" y="145257"/>
                  </a:lnTo>
                  <a:lnTo>
                    <a:pt x="113004" y="152514"/>
                  </a:lnTo>
                  <a:lnTo>
                    <a:pt x="99715" y="163696"/>
                  </a:lnTo>
                  <a:lnTo>
                    <a:pt x="42759" y="174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3174" y="4969516"/>
              <a:ext cx="10096" cy="273742"/>
            </a:xfrm>
            <a:custGeom>
              <a:avLst/>
              <a:gdLst/>
              <a:ahLst/>
              <a:cxnLst/>
              <a:rect l="0" t="0" r="0" b="0"/>
              <a:pathLst>
                <a:path w="10096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8" y="149748"/>
                  </a:lnTo>
                  <a:lnTo>
                    <a:pt x="9673" y="204015"/>
                  </a:lnTo>
                  <a:lnTo>
                    <a:pt x="10040" y="261324"/>
                  </a:lnTo>
                  <a:lnTo>
                    <a:pt x="1009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37456" y="4889244"/>
              <a:ext cx="200045" cy="196087"/>
            </a:xfrm>
            <a:custGeom>
              <a:avLst/>
              <a:gdLst/>
              <a:ahLst/>
              <a:cxnLst/>
              <a:rect l="0" t="0" r="0" b="0"/>
              <a:pathLst>
                <a:path w="200045" h="196087">
                  <a:moveTo>
                    <a:pt x="0" y="69744"/>
                  </a:moveTo>
                  <a:lnTo>
                    <a:pt x="29308" y="31370"/>
                  </a:lnTo>
                  <a:lnTo>
                    <a:pt x="55087" y="10151"/>
                  </a:lnTo>
                  <a:lnTo>
                    <a:pt x="77906" y="2314"/>
                  </a:lnTo>
                  <a:lnTo>
                    <a:pt x="103645" y="0"/>
                  </a:lnTo>
                  <a:lnTo>
                    <a:pt x="143273" y="6445"/>
                  </a:lnTo>
                  <a:lnTo>
                    <a:pt x="166622" y="16654"/>
                  </a:lnTo>
                  <a:lnTo>
                    <a:pt x="193909" y="41146"/>
                  </a:lnTo>
                  <a:lnTo>
                    <a:pt x="198292" y="50678"/>
                  </a:lnTo>
                  <a:lnTo>
                    <a:pt x="200044" y="70629"/>
                  </a:lnTo>
                  <a:lnTo>
                    <a:pt x="190467" y="113202"/>
                  </a:lnTo>
                  <a:lnTo>
                    <a:pt x="172508" y="149561"/>
                  </a:lnTo>
                  <a:lnTo>
                    <a:pt x="138710" y="180873"/>
                  </a:lnTo>
                  <a:lnTo>
                    <a:pt x="115813" y="196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2770" y="5137972"/>
              <a:ext cx="90392" cy="114590"/>
            </a:xfrm>
            <a:custGeom>
              <a:avLst/>
              <a:gdLst/>
              <a:ahLst/>
              <a:cxnLst/>
              <a:rect l="0" t="0" r="0" b="0"/>
              <a:pathLst>
                <a:path w="90392" h="114590">
                  <a:moveTo>
                    <a:pt x="66313" y="0"/>
                  </a:moveTo>
                  <a:lnTo>
                    <a:pt x="35031" y="9575"/>
                  </a:lnTo>
                  <a:lnTo>
                    <a:pt x="18875" y="20244"/>
                  </a:lnTo>
                  <a:lnTo>
                    <a:pt x="7015" y="35903"/>
                  </a:lnTo>
                  <a:lnTo>
                    <a:pt x="2214" y="44993"/>
                  </a:lnTo>
                  <a:lnTo>
                    <a:pt x="0" y="64450"/>
                  </a:lnTo>
                  <a:lnTo>
                    <a:pt x="4085" y="84797"/>
                  </a:lnTo>
                  <a:lnTo>
                    <a:pt x="13700" y="105538"/>
                  </a:lnTo>
                  <a:lnTo>
                    <a:pt x="21879" y="111303"/>
                  </a:lnTo>
                  <a:lnTo>
                    <a:pt x="43445" y="114589"/>
                  </a:lnTo>
                  <a:lnTo>
                    <a:pt x="62388" y="109030"/>
                  </a:lnTo>
                  <a:lnTo>
                    <a:pt x="70716" y="104272"/>
                  </a:lnTo>
                  <a:lnTo>
                    <a:pt x="83088" y="89627"/>
                  </a:lnTo>
                  <a:lnTo>
                    <a:pt x="88025" y="80809"/>
                  </a:lnTo>
                  <a:lnTo>
                    <a:pt x="90391" y="58532"/>
                  </a:lnTo>
                  <a:lnTo>
                    <a:pt x="86373" y="35373"/>
                  </a:lnTo>
                  <a:lnTo>
                    <a:pt x="76789" y="17281"/>
                  </a:lnTo>
                  <a:lnTo>
                    <a:pt x="67850" y="7681"/>
                  </a:lnTo>
                  <a:lnTo>
                    <a:pt x="557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32434" y="5096803"/>
              <a:ext cx="97724" cy="314850"/>
            </a:xfrm>
            <a:custGeom>
              <a:avLst/>
              <a:gdLst/>
              <a:ahLst/>
              <a:cxnLst/>
              <a:rect l="0" t="0" r="0" b="0"/>
              <a:pathLst>
                <a:path w="97724" h="314850">
                  <a:moveTo>
                    <a:pt x="20877" y="135926"/>
                  </a:moveTo>
                  <a:lnTo>
                    <a:pt x="26466" y="198018"/>
                  </a:lnTo>
                  <a:lnTo>
                    <a:pt x="33875" y="259930"/>
                  </a:lnTo>
                  <a:lnTo>
                    <a:pt x="40342" y="309509"/>
                  </a:lnTo>
                  <a:lnTo>
                    <a:pt x="39703" y="314819"/>
                  </a:lnTo>
                  <a:lnTo>
                    <a:pt x="38107" y="314849"/>
                  </a:lnTo>
                  <a:lnTo>
                    <a:pt x="27139" y="289682"/>
                  </a:lnTo>
                  <a:lnTo>
                    <a:pt x="13708" y="241340"/>
                  </a:lnTo>
                  <a:lnTo>
                    <a:pt x="2909" y="179798"/>
                  </a:lnTo>
                  <a:lnTo>
                    <a:pt x="429" y="122235"/>
                  </a:lnTo>
                  <a:lnTo>
                    <a:pt x="0" y="74287"/>
                  </a:lnTo>
                  <a:lnTo>
                    <a:pt x="5462" y="28625"/>
                  </a:lnTo>
                  <a:lnTo>
                    <a:pt x="10600" y="17599"/>
                  </a:lnTo>
                  <a:lnTo>
                    <a:pt x="25668" y="2228"/>
                  </a:lnTo>
                  <a:lnTo>
                    <a:pt x="34599" y="0"/>
                  </a:lnTo>
                  <a:lnTo>
                    <a:pt x="53882" y="3765"/>
                  </a:lnTo>
                  <a:lnTo>
                    <a:pt x="78880" y="19038"/>
                  </a:lnTo>
                  <a:lnTo>
                    <a:pt x="90719" y="34843"/>
                  </a:lnTo>
                  <a:lnTo>
                    <a:pt x="95514" y="43971"/>
                  </a:lnTo>
                  <a:lnTo>
                    <a:pt x="97723" y="63471"/>
                  </a:lnTo>
                  <a:lnTo>
                    <a:pt x="96674" y="73585"/>
                  </a:lnTo>
                  <a:lnTo>
                    <a:pt x="92465" y="81497"/>
                  </a:lnTo>
                  <a:lnTo>
                    <a:pt x="78430" y="93408"/>
                  </a:lnTo>
                  <a:lnTo>
                    <a:pt x="52462" y="104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82536" y="5053195"/>
              <a:ext cx="112931" cy="134006"/>
            </a:xfrm>
            <a:custGeom>
              <a:avLst/>
              <a:gdLst/>
              <a:ahLst/>
              <a:cxnLst/>
              <a:rect l="0" t="0" r="0" b="0"/>
              <a:pathLst>
                <a:path w="112931" h="134006">
                  <a:moveTo>
                    <a:pt x="81344" y="21606"/>
                  </a:moveTo>
                  <a:lnTo>
                    <a:pt x="75756" y="4838"/>
                  </a:lnTo>
                  <a:lnTo>
                    <a:pt x="69430" y="1069"/>
                  </a:lnTo>
                  <a:lnTo>
                    <a:pt x="49922" y="0"/>
                  </a:lnTo>
                  <a:lnTo>
                    <a:pt x="31894" y="6544"/>
                  </a:lnTo>
                  <a:lnTo>
                    <a:pt x="23811" y="11565"/>
                  </a:lnTo>
                  <a:lnTo>
                    <a:pt x="11711" y="26502"/>
                  </a:lnTo>
                  <a:lnTo>
                    <a:pt x="3603" y="46009"/>
                  </a:lnTo>
                  <a:lnTo>
                    <a:pt x="0" y="70276"/>
                  </a:lnTo>
                  <a:lnTo>
                    <a:pt x="4637" y="93540"/>
                  </a:lnTo>
                  <a:lnTo>
                    <a:pt x="9150" y="104657"/>
                  </a:lnTo>
                  <a:lnTo>
                    <a:pt x="23522" y="120129"/>
                  </a:lnTo>
                  <a:lnTo>
                    <a:pt x="32267" y="125893"/>
                  </a:lnTo>
                  <a:lnTo>
                    <a:pt x="66934" y="134005"/>
                  </a:lnTo>
                  <a:lnTo>
                    <a:pt x="112930" y="126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16069" y="5082557"/>
              <a:ext cx="97006" cy="109774"/>
            </a:xfrm>
            <a:custGeom>
              <a:avLst/>
              <a:gdLst/>
              <a:ahLst/>
              <a:cxnLst/>
              <a:rect l="0" t="0" r="0" b="0"/>
              <a:pathLst>
                <a:path w="97006" h="109774">
                  <a:moveTo>
                    <a:pt x="63625" y="13301"/>
                  </a:moveTo>
                  <a:lnTo>
                    <a:pt x="52447" y="2123"/>
                  </a:lnTo>
                  <a:lnTo>
                    <a:pt x="45644" y="0"/>
                  </a:lnTo>
                  <a:lnTo>
                    <a:pt x="28727" y="761"/>
                  </a:lnTo>
                  <a:lnTo>
                    <a:pt x="12630" y="11237"/>
                  </a:lnTo>
                  <a:lnTo>
                    <a:pt x="5062" y="18944"/>
                  </a:lnTo>
                  <a:lnTo>
                    <a:pt x="1186" y="28762"/>
                  </a:lnTo>
                  <a:lnTo>
                    <a:pt x="0" y="52148"/>
                  </a:lnTo>
                  <a:lnTo>
                    <a:pt x="5909" y="86033"/>
                  </a:lnTo>
                  <a:lnTo>
                    <a:pt x="11109" y="94544"/>
                  </a:lnTo>
                  <a:lnTo>
                    <a:pt x="26247" y="107121"/>
                  </a:lnTo>
                  <a:lnTo>
                    <a:pt x="35197" y="109773"/>
                  </a:lnTo>
                  <a:lnTo>
                    <a:pt x="54499" y="109600"/>
                  </a:lnTo>
                  <a:lnTo>
                    <a:pt x="71657" y="102504"/>
                  </a:lnTo>
                  <a:lnTo>
                    <a:pt x="79509" y="97336"/>
                  </a:lnTo>
                  <a:lnTo>
                    <a:pt x="91351" y="82236"/>
                  </a:lnTo>
                  <a:lnTo>
                    <a:pt x="96147" y="73296"/>
                  </a:lnTo>
                  <a:lnTo>
                    <a:pt x="97005" y="63826"/>
                  </a:lnTo>
                  <a:lnTo>
                    <a:pt x="91719" y="43945"/>
                  </a:lnTo>
                  <a:lnTo>
                    <a:pt x="74153" y="13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21808" y="5019549"/>
              <a:ext cx="84229" cy="146938"/>
            </a:xfrm>
            <a:custGeom>
              <a:avLst/>
              <a:gdLst/>
              <a:ahLst/>
              <a:cxnLst/>
              <a:rect l="0" t="0" r="0" b="0"/>
              <a:pathLst>
                <a:path w="84229" h="146938">
                  <a:moveTo>
                    <a:pt x="0" y="86838"/>
                  </a:moveTo>
                  <a:lnTo>
                    <a:pt x="51716" y="146937"/>
                  </a:lnTo>
                  <a:lnTo>
                    <a:pt x="22382" y="85896"/>
                  </a:lnTo>
                  <a:lnTo>
                    <a:pt x="14041" y="49384"/>
                  </a:lnTo>
                  <a:lnTo>
                    <a:pt x="18329" y="28857"/>
                  </a:lnTo>
                  <a:lnTo>
                    <a:pt x="22747" y="20108"/>
                  </a:lnTo>
                  <a:lnTo>
                    <a:pt x="37016" y="7267"/>
                  </a:lnTo>
                  <a:lnTo>
                    <a:pt x="45734" y="2205"/>
                  </a:lnTo>
                  <a:lnTo>
                    <a:pt x="53887" y="0"/>
                  </a:lnTo>
                  <a:lnTo>
                    <a:pt x="84228" y="2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59505" y="5018400"/>
              <a:ext cx="125517" cy="151452"/>
            </a:xfrm>
            <a:custGeom>
              <a:avLst/>
              <a:gdLst/>
              <a:ahLst/>
              <a:cxnLst/>
              <a:rect l="0" t="0" r="0" b="0"/>
              <a:pathLst>
                <a:path w="125517" h="151452">
                  <a:moveTo>
                    <a:pt x="9702" y="56401"/>
                  </a:moveTo>
                  <a:lnTo>
                    <a:pt x="12822" y="99093"/>
                  </a:lnTo>
                  <a:lnTo>
                    <a:pt x="18767" y="146333"/>
                  </a:lnTo>
                  <a:lnTo>
                    <a:pt x="18085" y="151451"/>
                  </a:lnTo>
                  <a:lnTo>
                    <a:pt x="16460" y="151353"/>
                  </a:lnTo>
                  <a:lnTo>
                    <a:pt x="5448" y="125980"/>
                  </a:lnTo>
                  <a:lnTo>
                    <a:pt x="0" y="65463"/>
                  </a:lnTo>
                  <a:lnTo>
                    <a:pt x="2538" y="27501"/>
                  </a:lnTo>
                  <a:lnTo>
                    <a:pt x="4926" y="16077"/>
                  </a:lnTo>
                  <a:lnTo>
                    <a:pt x="11197" y="8462"/>
                  </a:lnTo>
                  <a:lnTo>
                    <a:pt x="30644" y="0"/>
                  </a:lnTo>
                  <a:lnTo>
                    <a:pt x="41211" y="1253"/>
                  </a:lnTo>
                  <a:lnTo>
                    <a:pt x="62310" y="12003"/>
                  </a:lnTo>
                  <a:lnTo>
                    <a:pt x="88331" y="37787"/>
                  </a:lnTo>
                  <a:lnTo>
                    <a:pt x="113788" y="88308"/>
                  </a:lnTo>
                  <a:lnTo>
                    <a:pt x="122041" y="119667"/>
                  </a:lnTo>
                  <a:lnTo>
                    <a:pt x="125516" y="151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105906" y="34096"/>
            <a:ext cx="2421556" cy="722847"/>
            <a:chOff x="3105906" y="34096"/>
            <a:chExt cx="2421556" cy="722847"/>
          </a:xfrm>
        </p:grpSpPr>
        <p:sp>
          <p:nvSpPr>
            <p:cNvPr id="41" name="Freeform 40"/>
            <p:cNvSpPr/>
            <p:nvPr/>
          </p:nvSpPr>
          <p:spPr>
            <a:xfrm>
              <a:off x="3170318" y="42113"/>
              <a:ext cx="272501" cy="586382"/>
            </a:xfrm>
            <a:custGeom>
              <a:avLst/>
              <a:gdLst/>
              <a:ahLst/>
              <a:cxnLst/>
              <a:rect l="0" t="0" r="0" b="0"/>
              <a:pathLst>
                <a:path w="272501" h="586382">
                  <a:moveTo>
                    <a:pt x="9288" y="0"/>
                  </a:moveTo>
                  <a:lnTo>
                    <a:pt x="9288" y="11803"/>
                  </a:lnTo>
                  <a:lnTo>
                    <a:pt x="9288" y="23572"/>
                  </a:lnTo>
                  <a:lnTo>
                    <a:pt x="9288" y="36467"/>
                  </a:lnTo>
                  <a:lnTo>
                    <a:pt x="9288" y="50488"/>
                  </a:lnTo>
                  <a:lnTo>
                    <a:pt x="9288" y="65464"/>
                  </a:lnTo>
                  <a:lnTo>
                    <a:pt x="9288" y="81191"/>
                  </a:lnTo>
                  <a:lnTo>
                    <a:pt x="9288" y="97640"/>
                  </a:lnTo>
                  <a:lnTo>
                    <a:pt x="9288" y="114960"/>
                  </a:lnTo>
                  <a:lnTo>
                    <a:pt x="9288" y="133169"/>
                  </a:lnTo>
                  <a:lnTo>
                    <a:pt x="9288" y="152310"/>
                  </a:lnTo>
                  <a:lnTo>
                    <a:pt x="9288" y="172529"/>
                  </a:lnTo>
                  <a:lnTo>
                    <a:pt x="9288" y="193802"/>
                  </a:lnTo>
                  <a:lnTo>
                    <a:pt x="9288" y="215970"/>
                  </a:lnTo>
                  <a:lnTo>
                    <a:pt x="9288" y="238836"/>
                  </a:lnTo>
                  <a:lnTo>
                    <a:pt x="9288" y="262205"/>
                  </a:lnTo>
                  <a:lnTo>
                    <a:pt x="9288" y="285439"/>
                  </a:lnTo>
                  <a:lnTo>
                    <a:pt x="9288" y="307505"/>
                  </a:lnTo>
                  <a:lnTo>
                    <a:pt x="9288" y="327950"/>
                  </a:lnTo>
                  <a:lnTo>
                    <a:pt x="9288" y="347304"/>
                  </a:lnTo>
                  <a:lnTo>
                    <a:pt x="9288" y="366756"/>
                  </a:lnTo>
                  <a:lnTo>
                    <a:pt x="9283" y="386990"/>
                  </a:lnTo>
                  <a:lnTo>
                    <a:pt x="9110" y="407856"/>
                  </a:lnTo>
                  <a:lnTo>
                    <a:pt x="8462" y="428651"/>
                  </a:lnTo>
                  <a:lnTo>
                    <a:pt x="7214" y="448938"/>
                  </a:lnTo>
                  <a:lnTo>
                    <a:pt x="5561" y="468442"/>
                  </a:lnTo>
                  <a:lnTo>
                    <a:pt x="3913" y="486914"/>
                  </a:lnTo>
                  <a:lnTo>
                    <a:pt x="2510" y="504331"/>
                  </a:lnTo>
                  <a:lnTo>
                    <a:pt x="1417" y="520840"/>
                  </a:lnTo>
                  <a:lnTo>
                    <a:pt x="609" y="536633"/>
                  </a:lnTo>
                  <a:lnTo>
                    <a:pt x="40" y="551868"/>
                  </a:lnTo>
                  <a:lnTo>
                    <a:pt x="0" y="565709"/>
                  </a:lnTo>
                  <a:lnTo>
                    <a:pt x="1713" y="576337"/>
                  </a:lnTo>
                  <a:lnTo>
                    <a:pt x="5818" y="582910"/>
                  </a:lnTo>
                  <a:lnTo>
                    <a:pt x="11478" y="585883"/>
                  </a:lnTo>
                  <a:lnTo>
                    <a:pt x="18315" y="586381"/>
                  </a:lnTo>
                  <a:lnTo>
                    <a:pt x="26289" y="585339"/>
                  </a:lnTo>
                  <a:lnTo>
                    <a:pt x="35508" y="583363"/>
                  </a:lnTo>
                  <a:lnTo>
                    <a:pt x="45914" y="580818"/>
                  </a:lnTo>
                  <a:lnTo>
                    <a:pt x="57315" y="577923"/>
                  </a:lnTo>
                  <a:lnTo>
                    <a:pt x="69487" y="574809"/>
                  </a:lnTo>
                  <a:lnTo>
                    <a:pt x="82228" y="571561"/>
                  </a:lnTo>
                  <a:lnTo>
                    <a:pt x="95375" y="568392"/>
                  </a:lnTo>
                  <a:lnTo>
                    <a:pt x="108806" y="565641"/>
                  </a:lnTo>
                  <a:lnTo>
                    <a:pt x="122433" y="563457"/>
                  </a:lnTo>
                  <a:lnTo>
                    <a:pt x="136193" y="561821"/>
                  </a:lnTo>
                  <a:lnTo>
                    <a:pt x="150045" y="560639"/>
                  </a:lnTo>
                  <a:lnTo>
                    <a:pt x="163959" y="559807"/>
                  </a:lnTo>
                  <a:lnTo>
                    <a:pt x="177912" y="559230"/>
                  </a:lnTo>
                  <a:lnTo>
                    <a:pt x="191894" y="558834"/>
                  </a:lnTo>
                  <a:lnTo>
                    <a:pt x="205881" y="558560"/>
                  </a:lnTo>
                  <a:lnTo>
                    <a:pt x="219453" y="558176"/>
                  </a:lnTo>
                  <a:lnTo>
                    <a:pt x="233235" y="557132"/>
                  </a:lnTo>
                  <a:lnTo>
                    <a:pt x="249555" y="554217"/>
                  </a:lnTo>
                  <a:lnTo>
                    <a:pt x="272500" y="5474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08702" y="452725"/>
              <a:ext cx="18345" cy="189514"/>
            </a:xfrm>
            <a:custGeom>
              <a:avLst/>
              <a:gdLst/>
              <a:ahLst/>
              <a:cxnLst/>
              <a:rect l="0" t="0" r="0" b="0"/>
              <a:pathLst>
                <a:path w="18345" h="189514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9" y="36462"/>
                  </a:lnTo>
                  <a:lnTo>
                    <a:pt x="201" y="50310"/>
                  </a:lnTo>
                  <a:lnTo>
                    <a:pt x="0" y="64638"/>
                  </a:lnTo>
                  <a:lnTo>
                    <a:pt x="657" y="79102"/>
                  </a:lnTo>
                  <a:lnTo>
                    <a:pt x="2067" y="93380"/>
                  </a:lnTo>
                  <a:lnTo>
                    <a:pt x="4080" y="107107"/>
                  </a:lnTo>
                  <a:lnTo>
                    <a:pt x="6538" y="120144"/>
                  </a:lnTo>
                  <a:lnTo>
                    <a:pt x="9163" y="132469"/>
                  </a:lnTo>
                  <a:lnTo>
                    <a:pt x="11816" y="145497"/>
                  </a:lnTo>
                  <a:lnTo>
                    <a:pt x="14725" y="162608"/>
                  </a:lnTo>
                  <a:lnTo>
                    <a:pt x="18344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84932" y="3053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90217" y="372643"/>
              <a:ext cx="421141" cy="251531"/>
            </a:xfrm>
            <a:custGeom>
              <a:avLst/>
              <a:gdLst/>
              <a:ahLst/>
              <a:cxnLst/>
              <a:rect l="0" t="0" r="0" b="0"/>
              <a:pathLst>
                <a:path w="421141" h="251531">
                  <a:moveTo>
                    <a:pt x="0" y="37968"/>
                  </a:moveTo>
                  <a:lnTo>
                    <a:pt x="2934" y="49636"/>
                  </a:lnTo>
                  <a:lnTo>
                    <a:pt x="5716" y="60125"/>
                  </a:lnTo>
                  <a:lnTo>
                    <a:pt x="8616" y="70431"/>
                  </a:lnTo>
                  <a:lnTo>
                    <a:pt x="11656" y="80905"/>
                  </a:lnTo>
                  <a:lnTo>
                    <a:pt x="14821" y="91897"/>
                  </a:lnTo>
                  <a:lnTo>
                    <a:pt x="18085" y="103535"/>
                  </a:lnTo>
                  <a:lnTo>
                    <a:pt x="21423" y="115616"/>
                  </a:lnTo>
                  <a:lnTo>
                    <a:pt x="24815" y="127723"/>
                  </a:lnTo>
                  <a:lnTo>
                    <a:pt x="28239" y="139610"/>
                  </a:lnTo>
                  <a:lnTo>
                    <a:pt x="31520" y="151370"/>
                  </a:lnTo>
                  <a:lnTo>
                    <a:pt x="34345" y="163333"/>
                  </a:lnTo>
                  <a:lnTo>
                    <a:pt x="36581" y="175672"/>
                  </a:lnTo>
                  <a:lnTo>
                    <a:pt x="38421" y="188248"/>
                  </a:lnTo>
                  <a:lnTo>
                    <a:pt x="40271" y="200698"/>
                  </a:lnTo>
                  <a:lnTo>
                    <a:pt x="42343" y="212740"/>
                  </a:lnTo>
                  <a:lnTo>
                    <a:pt x="43747" y="221686"/>
                  </a:lnTo>
                  <a:lnTo>
                    <a:pt x="43427" y="224145"/>
                  </a:lnTo>
                  <a:lnTo>
                    <a:pt x="41916" y="221031"/>
                  </a:lnTo>
                  <a:lnTo>
                    <a:pt x="39855" y="214089"/>
                  </a:lnTo>
                  <a:lnTo>
                    <a:pt x="37824" y="204657"/>
                  </a:lnTo>
                  <a:lnTo>
                    <a:pt x="36112" y="193619"/>
                  </a:lnTo>
                  <a:lnTo>
                    <a:pt x="34786" y="181546"/>
                  </a:lnTo>
                  <a:lnTo>
                    <a:pt x="33809" y="168799"/>
                  </a:lnTo>
                  <a:lnTo>
                    <a:pt x="33112" y="155613"/>
                  </a:lnTo>
                  <a:lnTo>
                    <a:pt x="32626" y="142139"/>
                  </a:lnTo>
                  <a:lnTo>
                    <a:pt x="32290" y="128474"/>
                  </a:lnTo>
                  <a:lnTo>
                    <a:pt x="32065" y="114680"/>
                  </a:lnTo>
                  <a:lnTo>
                    <a:pt x="32082" y="100634"/>
                  </a:lnTo>
                  <a:lnTo>
                    <a:pt x="32626" y="86057"/>
                  </a:lnTo>
                  <a:lnTo>
                    <a:pt x="33812" y="70852"/>
                  </a:lnTo>
                  <a:lnTo>
                    <a:pt x="35763" y="55556"/>
                  </a:lnTo>
                  <a:lnTo>
                    <a:pt x="38676" y="41198"/>
                  </a:lnTo>
                  <a:lnTo>
                    <a:pt x="42569" y="28299"/>
                  </a:lnTo>
                  <a:lnTo>
                    <a:pt x="47472" y="17352"/>
                  </a:lnTo>
                  <a:lnTo>
                    <a:pt x="53512" y="9054"/>
                  </a:lnTo>
                  <a:lnTo>
                    <a:pt x="60649" y="3521"/>
                  </a:lnTo>
                  <a:lnTo>
                    <a:pt x="68711" y="568"/>
                  </a:lnTo>
                  <a:lnTo>
                    <a:pt x="77494" y="0"/>
                  </a:lnTo>
                  <a:lnTo>
                    <a:pt x="86803" y="1467"/>
                  </a:lnTo>
                  <a:lnTo>
                    <a:pt x="96323" y="4700"/>
                  </a:lnTo>
                  <a:lnTo>
                    <a:pt x="105635" y="9602"/>
                  </a:lnTo>
                  <a:lnTo>
                    <a:pt x="114524" y="15972"/>
                  </a:lnTo>
                  <a:lnTo>
                    <a:pt x="122966" y="23687"/>
                  </a:lnTo>
                  <a:lnTo>
                    <a:pt x="131024" y="32768"/>
                  </a:lnTo>
                  <a:lnTo>
                    <a:pt x="138779" y="43100"/>
                  </a:lnTo>
                  <a:lnTo>
                    <a:pt x="146311" y="54461"/>
                  </a:lnTo>
                  <a:lnTo>
                    <a:pt x="153682" y="66612"/>
                  </a:lnTo>
                  <a:lnTo>
                    <a:pt x="160936" y="79340"/>
                  </a:lnTo>
                  <a:lnTo>
                    <a:pt x="167946" y="92480"/>
                  </a:lnTo>
                  <a:lnTo>
                    <a:pt x="174426" y="105907"/>
                  </a:lnTo>
                  <a:lnTo>
                    <a:pt x="180261" y="119536"/>
                  </a:lnTo>
                  <a:lnTo>
                    <a:pt x="185332" y="133468"/>
                  </a:lnTo>
                  <a:lnTo>
                    <a:pt x="189439" y="147967"/>
                  </a:lnTo>
                  <a:lnTo>
                    <a:pt x="192571" y="163128"/>
                  </a:lnTo>
                  <a:lnTo>
                    <a:pt x="194861" y="178735"/>
                  </a:lnTo>
                  <a:lnTo>
                    <a:pt x="196489" y="194365"/>
                  </a:lnTo>
                  <a:lnTo>
                    <a:pt x="197628" y="209736"/>
                  </a:lnTo>
                  <a:lnTo>
                    <a:pt x="198605" y="223598"/>
                  </a:lnTo>
                  <a:lnTo>
                    <a:pt x="200563" y="232663"/>
                  </a:lnTo>
                  <a:lnTo>
                    <a:pt x="203955" y="235235"/>
                  </a:lnTo>
                  <a:lnTo>
                    <a:pt x="207586" y="233090"/>
                  </a:lnTo>
                  <a:lnTo>
                    <a:pt x="211277" y="227937"/>
                  </a:lnTo>
                  <a:lnTo>
                    <a:pt x="215361" y="220879"/>
                  </a:lnTo>
                  <a:lnTo>
                    <a:pt x="220026" y="212612"/>
                  </a:lnTo>
                  <a:lnTo>
                    <a:pt x="225269" y="203732"/>
                  </a:lnTo>
                  <a:lnTo>
                    <a:pt x="231000" y="194822"/>
                  </a:lnTo>
                  <a:lnTo>
                    <a:pt x="237117" y="186191"/>
                  </a:lnTo>
                  <a:lnTo>
                    <a:pt x="243850" y="178084"/>
                  </a:lnTo>
                  <a:lnTo>
                    <a:pt x="251731" y="170781"/>
                  </a:lnTo>
                  <a:lnTo>
                    <a:pt x="260956" y="164343"/>
                  </a:lnTo>
                  <a:lnTo>
                    <a:pt x="271253" y="158509"/>
                  </a:lnTo>
                  <a:lnTo>
                    <a:pt x="282082" y="152816"/>
                  </a:lnTo>
                  <a:lnTo>
                    <a:pt x="293074" y="146983"/>
                  </a:lnTo>
                  <a:lnTo>
                    <a:pt x="304216" y="141080"/>
                  </a:lnTo>
                  <a:lnTo>
                    <a:pt x="315755" y="135416"/>
                  </a:lnTo>
                  <a:lnTo>
                    <a:pt x="327803" y="130156"/>
                  </a:lnTo>
                  <a:lnTo>
                    <a:pt x="340012" y="125149"/>
                  </a:lnTo>
                  <a:lnTo>
                    <a:pt x="351682" y="120027"/>
                  </a:lnTo>
                  <a:lnTo>
                    <a:pt x="362459" y="114581"/>
                  </a:lnTo>
                  <a:lnTo>
                    <a:pt x="372322" y="108771"/>
                  </a:lnTo>
                  <a:lnTo>
                    <a:pt x="381409" y="102638"/>
                  </a:lnTo>
                  <a:lnTo>
                    <a:pt x="389882" y="96241"/>
                  </a:lnTo>
                  <a:lnTo>
                    <a:pt x="397572" y="89317"/>
                  </a:lnTo>
                  <a:lnTo>
                    <a:pt x="403993" y="81305"/>
                  </a:lnTo>
                  <a:lnTo>
                    <a:pt x="408973" y="71996"/>
                  </a:lnTo>
                  <a:lnTo>
                    <a:pt x="412317" y="61812"/>
                  </a:lnTo>
                  <a:lnTo>
                    <a:pt x="413664" y="51591"/>
                  </a:lnTo>
                  <a:lnTo>
                    <a:pt x="413006" y="41835"/>
                  </a:lnTo>
                  <a:lnTo>
                    <a:pt x="410462" y="32846"/>
                  </a:lnTo>
                  <a:lnTo>
                    <a:pt x="406097" y="24888"/>
                  </a:lnTo>
                  <a:lnTo>
                    <a:pt x="400117" y="17994"/>
                  </a:lnTo>
                  <a:lnTo>
                    <a:pt x="392511" y="12349"/>
                  </a:lnTo>
                  <a:lnTo>
                    <a:pt x="382980" y="8373"/>
                  </a:lnTo>
                  <a:lnTo>
                    <a:pt x="371540" y="6144"/>
                  </a:lnTo>
                  <a:lnTo>
                    <a:pt x="358791" y="5612"/>
                  </a:lnTo>
                  <a:lnTo>
                    <a:pt x="345703" y="6766"/>
                  </a:lnTo>
                  <a:lnTo>
                    <a:pt x="332877" y="9435"/>
                  </a:lnTo>
                  <a:lnTo>
                    <a:pt x="320844" y="13496"/>
                  </a:lnTo>
                  <a:lnTo>
                    <a:pt x="310222" y="18962"/>
                  </a:lnTo>
                  <a:lnTo>
                    <a:pt x="301190" y="25711"/>
                  </a:lnTo>
                  <a:lnTo>
                    <a:pt x="293431" y="33512"/>
                  </a:lnTo>
                  <a:lnTo>
                    <a:pt x="286356" y="42118"/>
                  </a:lnTo>
                  <a:lnTo>
                    <a:pt x="279558" y="51318"/>
                  </a:lnTo>
                  <a:lnTo>
                    <a:pt x="273157" y="61105"/>
                  </a:lnTo>
                  <a:lnTo>
                    <a:pt x="267683" y="71660"/>
                  </a:lnTo>
                  <a:lnTo>
                    <a:pt x="263368" y="83021"/>
                  </a:lnTo>
                  <a:lnTo>
                    <a:pt x="260149" y="95091"/>
                  </a:lnTo>
                  <a:lnTo>
                    <a:pt x="257830" y="107725"/>
                  </a:lnTo>
                  <a:lnTo>
                    <a:pt x="256203" y="120782"/>
                  </a:lnTo>
                  <a:lnTo>
                    <a:pt x="255245" y="134143"/>
                  </a:lnTo>
                  <a:lnTo>
                    <a:pt x="255119" y="147719"/>
                  </a:lnTo>
                  <a:lnTo>
                    <a:pt x="255850" y="161434"/>
                  </a:lnTo>
                  <a:lnTo>
                    <a:pt x="257493" y="174915"/>
                  </a:lnTo>
                  <a:lnTo>
                    <a:pt x="260198" y="187514"/>
                  </a:lnTo>
                  <a:lnTo>
                    <a:pt x="263951" y="198950"/>
                  </a:lnTo>
                  <a:lnTo>
                    <a:pt x="268759" y="209273"/>
                  </a:lnTo>
                  <a:lnTo>
                    <a:pt x="274736" y="218675"/>
                  </a:lnTo>
                  <a:lnTo>
                    <a:pt x="281840" y="227363"/>
                  </a:lnTo>
                  <a:lnTo>
                    <a:pt x="290221" y="235199"/>
                  </a:lnTo>
                  <a:lnTo>
                    <a:pt x="300281" y="241719"/>
                  </a:lnTo>
                  <a:lnTo>
                    <a:pt x="312079" y="246765"/>
                  </a:lnTo>
                  <a:lnTo>
                    <a:pt x="325069" y="250154"/>
                  </a:lnTo>
                  <a:lnTo>
                    <a:pt x="338320" y="251530"/>
                  </a:lnTo>
                  <a:lnTo>
                    <a:pt x="351260" y="250897"/>
                  </a:lnTo>
                  <a:lnTo>
                    <a:pt x="363539" y="248539"/>
                  </a:lnTo>
                  <a:lnTo>
                    <a:pt x="374859" y="244831"/>
                  </a:lnTo>
                  <a:lnTo>
                    <a:pt x="385163" y="240128"/>
                  </a:lnTo>
                  <a:lnTo>
                    <a:pt x="394280" y="235022"/>
                  </a:lnTo>
                  <a:lnTo>
                    <a:pt x="402714" y="229830"/>
                  </a:lnTo>
                  <a:lnTo>
                    <a:pt x="411207" y="224104"/>
                  </a:lnTo>
                  <a:lnTo>
                    <a:pt x="421140" y="2169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49364" y="168455"/>
              <a:ext cx="30533" cy="452727"/>
            </a:xfrm>
            <a:custGeom>
              <a:avLst/>
              <a:gdLst/>
              <a:ahLst/>
              <a:cxnLst/>
              <a:rect l="0" t="0" r="0" b="0"/>
              <a:pathLst>
                <a:path w="30533" h="452727">
                  <a:moveTo>
                    <a:pt x="9475" y="0"/>
                  </a:moveTo>
                  <a:lnTo>
                    <a:pt x="6608" y="11803"/>
                  </a:lnTo>
                  <a:lnTo>
                    <a:pt x="4466" y="23572"/>
                  </a:lnTo>
                  <a:lnTo>
                    <a:pt x="2863" y="36462"/>
                  </a:lnTo>
                  <a:lnTo>
                    <a:pt x="1683" y="50310"/>
                  </a:lnTo>
                  <a:lnTo>
                    <a:pt x="835" y="64638"/>
                  </a:lnTo>
                  <a:lnTo>
                    <a:pt x="241" y="79103"/>
                  </a:lnTo>
                  <a:lnTo>
                    <a:pt x="0" y="93380"/>
                  </a:lnTo>
                  <a:lnTo>
                    <a:pt x="364" y="107108"/>
                  </a:lnTo>
                  <a:lnTo>
                    <a:pt x="1419" y="120154"/>
                  </a:lnTo>
                  <a:lnTo>
                    <a:pt x="2941" y="132725"/>
                  </a:lnTo>
                  <a:lnTo>
                    <a:pt x="4501" y="145247"/>
                  </a:lnTo>
                  <a:lnTo>
                    <a:pt x="5845" y="157974"/>
                  </a:lnTo>
                  <a:lnTo>
                    <a:pt x="6898" y="170983"/>
                  </a:lnTo>
                  <a:lnTo>
                    <a:pt x="7679" y="184256"/>
                  </a:lnTo>
                  <a:lnTo>
                    <a:pt x="8244" y="197740"/>
                  </a:lnTo>
                  <a:lnTo>
                    <a:pt x="8810" y="211220"/>
                  </a:lnTo>
                  <a:lnTo>
                    <a:pt x="9730" y="224343"/>
                  </a:lnTo>
                  <a:lnTo>
                    <a:pt x="11169" y="236959"/>
                  </a:lnTo>
                  <a:lnTo>
                    <a:pt x="13120" y="249566"/>
                  </a:lnTo>
                  <a:lnTo>
                    <a:pt x="15503" y="263169"/>
                  </a:lnTo>
                  <a:lnTo>
                    <a:pt x="18211" y="278250"/>
                  </a:lnTo>
                  <a:lnTo>
                    <a:pt x="20995" y="294636"/>
                  </a:lnTo>
                  <a:lnTo>
                    <a:pt x="23477" y="311785"/>
                  </a:lnTo>
                  <a:lnTo>
                    <a:pt x="25476" y="329282"/>
                  </a:lnTo>
                  <a:lnTo>
                    <a:pt x="26984" y="346742"/>
                  </a:lnTo>
                  <a:lnTo>
                    <a:pt x="28080" y="363757"/>
                  </a:lnTo>
                  <a:lnTo>
                    <a:pt x="28854" y="380144"/>
                  </a:lnTo>
                  <a:lnTo>
                    <a:pt x="29393" y="395515"/>
                  </a:lnTo>
                  <a:lnTo>
                    <a:pt x="29821" y="410788"/>
                  </a:lnTo>
                  <a:lnTo>
                    <a:pt x="30180" y="428421"/>
                  </a:lnTo>
                  <a:lnTo>
                    <a:pt x="30532" y="452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33137" y="34096"/>
              <a:ext cx="421125" cy="344930"/>
            </a:xfrm>
            <a:custGeom>
              <a:avLst/>
              <a:gdLst/>
              <a:ahLst/>
              <a:cxnLst/>
              <a:rect l="0" t="0" r="0" b="0"/>
              <a:pathLst>
                <a:path w="421125" h="344930">
                  <a:moveTo>
                    <a:pt x="4604" y="165945"/>
                  </a:moveTo>
                  <a:lnTo>
                    <a:pt x="1804" y="157144"/>
                  </a:lnTo>
                  <a:lnTo>
                    <a:pt x="302" y="148797"/>
                  </a:lnTo>
                  <a:lnTo>
                    <a:pt x="0" y="140103"/>
                  </a:lnTo>
                  <a:lnTo>
                    <a:pt x="852" y="131155"/>
                  </a:lnTo>
                  <a:lnTo>
                    <a:pt x="2968" y="122308"/>
                  </a:lnTo>
                  <a:lnTo>
                    <a:pt x="6290" y="113769"/>
                  </a:lnTo>
                  <a:lnTo>
                    <a:pt x="10626" y="105581"/>
                  </a:lnTo>
                  <a:lnTo>
                    <a:pt x="15745" y="97703"/>
                  </a:lnTo>
                  <a:lnTo>
                    <a:pt x="21443" y="90073"/>
                  </a:lnTo>
                  <a:lnTo>
                    <a:pt x="27554" y="82627"/>
                  </a:lnTo>
                  <a:lnTo>
                    <a:pt x="33955" y="75314"/>
                  </a:lnTo>
                  <a:lnTo>
                    <a:pt x="40555" y="68094"/>
                  </a:lnTo>
                  <a:lnTo>
                    <a:pt x="47292" y="60939"/>
                  </a:lnTo>
                  <a:lnTo>
                    <a:pt x="54121" y="53828"/>
                  </a:lnTo>
                  <a:lnTo>
                    <a:pt x="61022" y="46747"/>
                  </a:lnTo>
                  <a:lnTo>
                    <a:pt x="68301" y="39687"/>
                  </a:lnTo>
                  <a:lnTo>
                    <a:pt x="76560" y="32640"/>
                  </a:lnTo>
                  <a:lnTo>
                    <a:pt x="86052" y="25612"/>
                  </a:lnTo>
                  <a:lnTo>
                    <a:pt x="96870" y="18926"/>
                  </a:lnTo>
                  <a:lnTo>
                    <a:pt x="109113" y="13195"/>
                  </a:lnTo>
                  <a:lnTo>
                    <a:pt x="122681" y="8677"/>
                  </a:lnTo>
                  <a:lnTo>
                    <a:pt x="137181" y="5305"/>
                  </a:lnTo>
                  <a:lnTo>
                    <a:pt x="152053" y="2877"/>
                  </a:lnTo>
                  <a:lnTo>
                    <a:pt x="166935" y="1173"/>
                  </a:lnTo>
                  <a:lnTo>
                    <a:pt x="181518" y="162"/>
                  </a:lnTo>
                  <a:lnTo>
                    <a:pt x="195463" y="0"/>
                  </a:lnTo>
                  <a:lnTo>
                    <a:pt x="208661" y="706"/>
                  </a:lnTo>
                  <a:lnTo>
                    <a:pt x="221338" y="2332"/>
                  </a:lnTo>
                  <a:lnTo>
                    <a:pt x="233931" y="5026"/>
                  </a:lnTo>
                  <a:lnTo>
                    <a:pt x="246702" y="8766"/>
                  </a:lnTo>
                  <a:lnTo>
                    <a:pt x="259570" y="13397"/>
                  </a:lnTo>
                  <a:lnTo>
                    <a:pt x="272216" y="18722"/>
                  </a:lnTo>
                  <a:lnTo>
                    <a:pt x="284467" y="24566"/>
                  </a:lnTo>
                  <a:lnTo>
                    <a:pt x="296304" y="30947"/>
                  </a:lnTo>
                  <a:lnTo>
                    <a:pt x="307786" y="38061"/>
                  </a:lnTo>
                  <a:lnTo>
                    <a:pt x="318990" y="45958"/>
                  </a:lnTo>
                  <a:lnTo>
                    <a:pt x="329989" y="54550"/>
                  </a:lnTo>
                  <a:lnTo>
                    <a:pt x="340840" y="63696"/>
                  </a:lnTo>
                  <a:lnTo>
                    <a:pt x="351585" y="73257"/>
                  </a:lnTo>
                  <a:lnTo>
                    <a:pt x="362089" y="83118"/>
                  </a:lnTo>
                  <a:lnTo>
                    <a:pt x="372071" y="93190"/>
                  </a:lnTo>
                  <a:lnTo>
                    <a:pt x="381409" y="103409"/>
                  </a:lnTo>
                  <a:lnTo>
                    <a:pt x="389984" y="113728"/>
                  </a:lnTo>
                  <a:lnTo>
                    <a:pt x="397598" y="124116"/>
                  </a:lnTo>
                  <a:lnTo>
                    <a:pt x="404233" y="134555"/>
                  </a:lnTo>
                  <a:lnTo>
                    <a:pt x="409859" y="145193"/>
                  </a:lnTo>
                  <a:lnTo>
                    <a:pt x="414347" y="156327"/>
                  </a:lnTo>
                  <a:lnTo>
                    <a:pt x="417734" y="168076"/>
                  </a:lnTo>
                  <a:lnTo>
                    <a:pt x="420026" y="180238"/>
                  </a:lnTo>
                  <a:lnTo>
                    <a:pt x="421124" y="192403"/>
                  </a:lnTo>
                  <a:lnTo>
                    <a:pt x="421081" y="204330"/>
                  </a:lnTo>
                  <a:lnTo>
                    <a:pt x="419918" y="216118"/>
                  </a:lnTo>
                  <a:lnTo>
                    <a:pt x="417542" y="228099"/>
                  </a:lnTo>
                  <a:lnTo>
                    <a:pt x="414014" y="240448"/>
                  </a:lnTo>
                  <a:lnTo>
                    <a:pt x="409358" y="252859"/>
                  </a:lnTo>
                  <a:lnTo>
                    <a:pt x="403483" y="264666"/>
                  </a:lnTo>
                  <a:lnTo>
                    <a:pt x="396457" y="275530"/>
                  </a:lnTo>
                  <a:lnTo>
                    <a:pt x="388468" y="285282"/>
                  </a:lnTo>
                  <a:lnTo>
                    <a:pt x="379736" y="293761"/>
                  </a:lnTo>
                  <a:lnTo>
                    <a:pt x="370455" y="301017"/>
                  </a:lnTo>
                  <a:lnTo>
                    <a:pt x="360785" y="307246"/>
                  </a:lnTo>
                  <a:lnTo>
                    <a:pt x="350840" y="312680"/>
                  </a:lnTo>
                  <a:lnTo>
                    <a:pt x="340702" y="317527"/>
                  </a:lnTo>
                  <a:lnTo>
                    <a:pt x="330268" y="321955"/>
                  </a:lnTo>
                  <a:lnTo>
                    <a:pt x="319270" y="326091"/>
                  </a:lnTo>
                  <a:lnTo>
                    <a:pt x="307622" y="330020"/>
                  </a:lnTo>
                  <a:lnTo>
                    <a:pt x="295794" y="333655"/>
                  </a:lnTo>
                  <a:lnTo>
                    <a:pt x="283453" y="337104"/>
                  </a:lnTo>
                  <a:lnTo>
                    <a:pt x="268398" y="340670"/>
                  </a:lnTo>
                  <a:lnTo>
                    <a:pt x="246759" y="3449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66878" y="115813"/>
              <a:ext cx="39402" cy="515897"/>
            </a:xfrm>
            <a:custGeom>
              <a:avLst/>
              <a:gdLst/>
              <a:ahLst/>
              <a:cxnLst/>
              <a:rect l="0" t="0" r="0" b="0"/>
              <a:pathLst>
                <a:path w="39402" h="515897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27"/>
                  </a:lnTo>
                  <a:lnTo>
                    <a:pt x="1891" y="72312"/>
                  </a:lnTo>
                  <a:lnTo>
                    <a:pt x="3254" y="83944"/>
                  </a:lnTo>
                  <a:lnTo>
                    <a:pt x="4464" y="96077"/>
                  </a:lnTo>
                  <a:lnTo>
                    <a:pt x="5426" y="109191"/>
                  </a:lnTo>
                  <a:lnTo>
                    <a:pt x="6146" y="124130"/>
                  </a:lnTo>
                  <a:lnTo>
                    <a:pt x="6669" y="141177"/>
                  </a:lnTo>
                  <a:lnTo>
                    <a:pt x="7207" y="159662"/>
                  </a:lnTo>
                  <a:lnTo>
                    <a:pt x="8108" y="178293"/>
                  </a:lnTo>
                  <a:lnTo>
                    <a:pt x="9530" y="196301"/>
                  </a:lnTo>
                  <a:lnTo>
                    <a:pt x="11300" y="213456"/>
                  </a:lnTo>
                  <a:lnTo>
                    <a:pt x="13029" y="229809"/>
                  </a:lnTo>
                  <a:lnTo>
                    <a:pt x="14490" y="245503"/>
                  </a:lnTo>
                  <a:lnTo>
                    <a:pt x="15791" y="260534"/>
                  </a:lnTo>
                  <a:lnTo>
                    <a:pt x="17272" y="274730"/>
                  </a:lnTo>
                  <a:lnTo>
                    <a:pt x="19115" y="288070"/>
                  </a:lnTo>
                  <a:lnTo>
                    <a:pt x="21183" y="300830"/>
                  </a:lnTo>
                  <a:lnTo>
                    <a:pt x="23118" y="313473"/>
                  </a:lnTo>
                  <a:lnTo>
                    <a:pt x="24721" y="326288"/>
                  </a:lnTo>
                  <a:lnTo>
                    <a:pt x="26120" y="339693"/>
                  </a:lnTo>
                  <a:lnTo>
                    <a:pt x="27666" y="354296"/>
                  </a:lnTo>
                  <a:lnTo>
                    <a:pt x="29553" y="370305"/>
                  </a:lnTo>
                  <a:lnTo>
                    <a:pt x="31651" y="387278"/>
                  </a:lnTo>
                  <a:lnTo>
                    <a:pt x="33606" y="404356"/>
                  </a:lnTo>
                  <a:lnTo>
                    <a:pt x="35218" y="421019"/>
                  </a:lnTo>
                  <a:lnTo>
                    <a:pt x="36456" y="437090"/>
                  </a:lnTo>
                  <a:lnTo>
                    <a:pt x="37495" y="454457"/>
                  </a:lnTo>
                  <a:lnTo>
                    <a:pt x="38425" y="477989"/>
                  </a:lnTo>
                  <a:lnTo>
                    <a:pt x="39401" y="5158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98724" y="400082"/>
              <a:ext cx="175885" cy="249603"/>
            </a:xfrm>
            <a:custGeom>
              <a:avLst/>
              <a:gdLst/>
              <a:ahLst/>
              <a:cxnLst/>
              <a:rect l="0" t="0" r="0" b="0"/>
              <a:pathLst>
                <a:path w="175885" h="249603">
                  <a:moveTo>
                    <a:pt x="97068" y="0"/>
                  </a:moveTo>
                  <a:lnTo>
                    <a:pt x="85467" y="3001"/>
                  </a:lnTo>
                  <a:lnTo>
                    <a:pt x="75619" y="6424"/>
                  </a:lnTo>
                  <a:lnTo>
                    <a:pt x="66614" y="10620"/>
                  </a:lnTo>
                  <a:lnTo>
                    <a:pt x="58172" y="15520"/>
                  </a:lnTo>
                  <a:lnTo>
                    <a:pt x="50145" y="21001"/>
                  </a:lnTo>
                  <a:lnTo>
                    <a:pt x="42426" y="26941"/>
                  </a:lnTo>
                  <a:lnTo>
                    <a:pt x="35095" y="33548"/>
                  </a:lnTo>
                  <a:lnTo>
                    <a:pt x="28392" y="41343"/>
                  </a:lnTo>
                  <a:lnTo>
                    <a:pt x="22401" y="50509"/>
                  </a:lnTo>
                  <a:lnTo>
                    <a:pt x="17055" y="60766"/>
                  </a:lnTo>
                  <a:lnTo>
                    <a:pt x="12230" y="71568"/>
                  </a:lnTo>
                  <a:lnTo>
                    <a:pt x="7807" y="82537"/>
                  </a:lnTo>
                  <a:lnTo>
                    <a:pt x="4006" y="93494"/>
                  </a:lnTo>
                  <a:lnTo>
                    <a:pt x="1358" y="104376"/>
                  </a:lnTo>
                  <a:lnTo>
                    <a:pt x="59" y="115184"/>
                  </a:lnTo>
                  <a:lnTo>
                    <a:pt x="0" y="126255"/>
                  </a:lnTo>
                  <a:lnTo>
                    <a:pt x="949" y="138219"/>
                  </a:lnTo>
                  <a:lnTo>
                    <a:pt x="2666" y="151342"/>
                  </a:lnTo>
                  <a:lnTo>
                    <a:pt x="5105" y="165243"/>
                  </a:lnTo>
                  <a:lnTo>
                    <a:pt x="8413" y="179113"/>
                  </a:lnTo>
                  <a:lnTo>
                    <a:pt x="12602" y="192473"/>
                  </a:lnTo>
                  <a:lnTo>
                    <a:pt x="17719" y="205036"/>
                  </a:lnTo>
                  <a:lnTo>
                    <a:pt x="23910" y="216546"/>
                  </a:lnTo>
                  <a:lnTo>
                    <a:pt x="31153" y="226973"/>
                  </a:lnTo>
                  <a:lnTo>
                    <a:pt x="39287" y="235973"/>
                  </a:lnTo>
                  <a:lnTo>
                    <a:pt x="48119" y="242824"/>
                  </a:lnTo>
                  <a:lnTo>
                    <a:pt x="57465" y="247317"/>
                  </a:lnTo>
                  <a:lnTo>
                    <a:pt x="67181" y="249539"/>
                  </a:lnTo>
                  <a:lnTo>
                    <a:pt x="77156" y="249602"/>
                  </a:lnTo>
                  <a:lnTo>
                    <a:pt x="87304" y="247794"/>
                  </a:lnTo>
                  <a:lnTo>
                    <a:pt x="97406" y="244498"/>
                  </a:lnTo>
                  <a:lnTo>
                    <a:pt x="107116" y="240086"/>
                  </a:lnTo>
                  <a:lnTo>
                    <a:pt x="116273" y="234862"/>
                  </a:lnTo>
                  <a:lnTo>
                    <a:pt x="124726" y="228901"/>
                  </a:lnTo>
                  <a:lnTo>
                    <a:pt x="132259" y="222069"/>
                  </a:lnTo>
                  <a:lnTo>
                    <a:pt x="138848" y="214361"/>
                  </a:lnTo>
                  <a:lnTo>
                    <a:pt x="144783" y="205896"/>
                  </a:lnTo>
                  <a:lnTo>
                    <a:pt x="150543" y="196835"/>
                  </a:lnTo>
                  <a:lnTo>
                    <a:pt x="156415" y="187322"/>
                  </a:lnTo>
                  <a:lnTo>
                    <a:pt x="162176" y="177153"/>
                  </a:lnTo>
                  <a:lnTo>
                    <a:pt x="167211" y="165810"/>
                  </a:lnTo>
                  <a:lnTo>
                    <a:pt x="171222" y="153101"/>
                  </a:lnTo>
                  <a:lnTo>
                    <a:pt x="174068" y="139142"/>
                  </a:lnTo>
                  <a:lnTo>
                    <a:pt x="175602" y="124169"/>
                  </a:lnTo>
                  <a:lnTo>
                    <a:pt x="175884" y="108437"/>
                  </a:lnTo>
                  <a:lnTo>
                    <a:pt x="174955" y="92484"/>
                  </a:lnTo>
                  <a:lnTo>
                    <a:pt x="172743" y="77088"/>
                  </a:lnTo>
                  <a:lnTo>
                    <a:pt x="169333" y="62636"/>
                  </a:lnTo>
                  <a:lnTo>
                    <a:pt x="164850" y="49406"/>
                  </a:lnTo>
                  <a:lnTo>
                    <a:pt x="158730" y="36341"/>
                  </a:lnTo>
                  <a:lnTo>
                    <a:pt x="148203" y="21180"/>
                  </a:lnTo>
                  <a:lnTo>
                    <a:pt x="12865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48477" y="168455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10"/>
                  </a:lnTo>
                  <a:lnTo>
                    <a:pt x="4" y="131484"/>
                  </a:lnTo>
                  <a:lnTo>
                    <a:pt x="177" y="146114"/>
                  </a:lnTo>
                  <a:lnTo>
                    <a:pt x="825" y="160564"/>
                  </a:lnTo>
                  <a:lnTo>
                    <a:pt x="2078" y="174898"/>
                  </a:lnTo>
                  <a:lnTo>
                    <a:pt x="3904" y="189648"/>
                  </a:lnTo>
                  <a:lnTo>
                    <a:pt x="6201" y="205761"/>
                  </a:lnTo>
                  <a:lnTo>
                    <a:pt x="8852" y="223633"/>
                  </a:lnTo>
                  <a:lnTo>
                    <a:pt x="11597" y="242689"/>
                  </a:lnTo>
                  <a:lnTo>
                    <a:pt x="14053" y="261711"/>
                  </a:lnTo>
                  <a:lnTo>
                    <a:pt x="16034" y="279993"/>
                  </a:lnTo>
                  <a:lnTo>
                    <a:pt x="17532" y="297673"/>
                  </a:lnTo>
                  <a:lnTo>
                    <a:pt x="18619" y="315443"/>
                  </a:lnTo>
                  <a:lnTo>
                    <a:pt x="19389" y="333721"/>
                  </a:lnTo>
                  <a:lnTo>
                    <a:pt x="19924" y="352284"/>
                  </a:lnTo>
                  <a:lnTo>
                    <a:pt x="20291" y="370461"/>
                  </a:lnTo>
                  <a:lnTo>
                    <a:pt x="20545" y="387871"/>
                  </a:lnTo>
                  <a:lnTo>
                    <a:pt x="20916" y="404252"/>
                  </a:lnTo>
                  <a:lnTo>
                    <a:pt x="21951" y="421118"/>
                  </a:lnTo>
                  <a:lnTo>
                    <a:pt x="24858" y="442181"/>
                  </a:lnTo>
                  <a:lnTo>
                    <a:pt x="31585" y="473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69492" y="263212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167" y="0"/>
                  </a:lnTo>
                  <a:lnTo>
                    <a:pt x="334398" y="0"/>
                  </a:lnTo>
                  <a:lnTo>
                    <a:pt x="321503" y="5"/>
                  </a:lnTo>
                  <a:lnTo>
                    <a:pt x="307482" y="177"/>
                  </a:lnTo>
                  <a:lnTo>
                    <a:pt x="292505" y="826"/>
                  </a:lnTo>
                  <a:lnTo>
                    <a:pt x="276778" y="2074"/>
                  </a:lnTo>
                  <a:lnTo>
                    <a:pt x="260329" y="3727"/>
                  </a:lnTo>
                  <a:lnTo>
                    <a:pt x="243009" y="5375"/>
                  </a:lnTo>
                  <a:lnTo>
                    <a:pt x="224819" y="6783"/>
                  </a:lnTo>
                  <a:lnTo>
                    <a:pt x="206369" y="8048"/>
                  </a:lnTo>
                  <a:lnTo>
                    <a:pt x="188743" y="9505"/>
                  </a:lnTo>
                  <a:lnTo>
                    <a:pt x="172478" y="11331"/>
                  </a:lnTo>
                  <a:lnTo>
                    <a:pt x="157439" y="13389"/>
                  </a:lnTo>
                  <a:lnTo>
                    <a:pt x="143111" y="15317"/>
                  </a:lnTo>
                  <a:lnTo>
                    <a:pt x="129105" y="16915"/>
                  </a:lnTo>
                  <a:lnTo>
                    <a:pt x="115373" y="18310"/>
                  </a:lnTo>
                  <a:lnTo>
                    <a:pt x="102131" y="19854"/>
                  </a:lnTo>
                  <a:lnTo>
                    <a:pt x="89470" y="21745"/>
                  </a:lnTo>
                  <a:lnTo>
                    <a:pt x="77185" y="24015"/>
                  </a:lnTo>
                  <a:lnTo>
                    <a:pt x="64868" y="26617"/>
                  </a:lnTo>
                  <a:lnTo>
                    <a:pt x="52305" y="29478"/>
                  </a:lnTo>
                  <a:lnTo>
                    <a:pt x="40041" y="32376"/>
                  </a:lnTo>
                  <a:lnTo>
                    <a:pt x="28100" y="35242"/>
                  </a:lnTo>
                  <a:lnTo>
                    <a:pt x="15426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05906" y="621181"/>
              <a:ext cx="2368913" cy="135762"/>
            </a:xfrm>
            <a:custGeom>
              <a:avLst/>
              <a:gdLst/>
              <a:ahLst/>
              <a:cxnLst/>
              <a:rect l="0" t="0" r="0" b="0"/>
              <a:pathLst>
                <a:path w="2368913" h="135762">
                  <a:moveTo>
                    <a:pt x="2368912" y="0"/>
                  </a:moveTo>
                  <a:lnTo>
                    <a:pt x="2363045" y="8734"/>
                  </a:lnTo>
                  <a:lnTo>
                    <a:pt x="2357480" y="16441"/>
                  </a:lnTo>
                  <a:lnTo>
                    <a:pt x="2351686" y="23847"/>
                  </a:lnTo>
                  <a:lnTo>
                    <a:pt x="2345778" y="31281"/>
                  </a:lnTo>
                  <a:lnTo>
                    <a:pt x="2340096" y="39108"/>
                  </a:lnTo>
                  <a:lnTo>
                    <a:pt x="2334817" y="47482"/>
                  </a:lnTo>
                  <a:lnTo>
                    <a:pt x="2329794" y="56226"/>
                  </a:lnTo>
                  <a:lnTo>
                    <a:pt x="2324659" y="64940"/>
                  </a:lnTo>
                  <a:lnTo>
                    <a:pt x="2319205" y="73394"/>
                  </a:lnTo>
                  <a:lnTo>
                    <a:pt x="2313388" y="81527"/>
                  </a:lnTo>
                  <a:lnTo>
                    <a:pt x="2307251" y="89369"/>
                  </a:lnTo>
                  <a:lnTo>
                    <a:pt x="2300855" y="96975"/>
                  </a:lnTo>
                  <a:lnTo>
                    <a:pt x="2294102" y="104405"/>
                  </a:lnTo>
                  <a:lnTo>
                    <a:pt x="2286736" y="111708"/>
                  </a:lnTo>
                  <a:lnTo>
                    <a:pt x="2278670" y="118908"/>
                  </a:lnTo>
                  <a:lnTo>
                    <a:pt x="2269965" y="125540"/>
                  </a:lnTo>
                  <a:lnTo>
                    <a:pt x="2260744" y="130703"/>
                  </a:lnTo>
                  <a:lnTo>
                    <a:pt x="2251132" y="134022"/>
                  </a:lnTo>
                  <a:lnTo>
                    <a:pt x="2241237" y="135604"/>
                  </a:lnTo>
                  <a:lnTo>
                    <a:pt x="2231143" y="135761"/>
                  </a:lnTo>
                  <a:lnTo>
                    <a:pt x="2220913" y="134825"/>
                  </a:lnTo>
                  <a:lnTo>
                    <a:pt x="2210757" y="132928"/>
                  </a:lnTo>
                  <a:lnTo>
                    <a:pt x="2201011" y="129994"/>
                  </a:lnTo>
                  <a:lnTo>
                    <a:pt x="2191821" y="126058"/>
                  </a:lnTo>
                  <a:lnTo>
                    <a:pt x="2183005" y="121112"/>
                  </a:lnTo>
                  <a:lnTo>
                    <a:pt x="2174165" y="115037"/>
                  </a:lnTo>
                  <a:lnTo>
                    <a:pt x="2165067" y="107877"/>
                  </a:lnTo>
                  <a:lnTo>
                    <a:pt x="2155649" y="99967"/>
                  </a:lnTo>
                  <a:lnTo>
                    <a:pt x="2145940" y="91819"/>
                  </a:lnTo>
                  <a:lnTo>
                    <a:pt x="2135997" y="83754"/>
                  </a:lnTo>
                  <a:lnTo>
                    <a:pt x="2125880" y="76052"/>
                  </a:lnTo>
                  <a:lnTo>
                    <a:pt x="2115634" y="69033"/>
                  </a:lnTo>
                  <a:lnTo>
                    <a:pt x="2105294" y="62805"/>
                  </a:lnTo>
                  <a:lnTo>
                    <a:pt x="2094725" y="57624"/>
                  </a:lnTo>
                  <a:lnTo>
                    <a:pt x="2083636" y="53967"/>
                  </a:lnTo>
                  <a:lnTo>
                    <a:pt x="2071919" y="51955"/>
                  </a:lnTo>
                  <a:lnTo>
                    <a:pt x="2059778" y="51570"/>
                  </a:lnTo>
                  <a:lnTo>
                    <a:pt x="2047628" y="52824"/>
                  </a:lnTo>
                  <a:lnTo>
                    <a:pt x="2035719" y="55555"/>
                  </a:lnTo>
                  <a:lnTo>
                    <a:pt x="2024283" y="59488"/>
                  </a:lnTo>
                  <a:lnTo>
                    <a:pt x="2013603" y="64336"/>
                  </a:lnTo>
                  <a:lnTo>
                    <a:pt x="2003751" y="69852"/>
                  </a:lnTo>
                  <a:lnTo>
                    <a:pt x="1994473" y="75840"/>
                  </a:lnTo>
                  <a:lnTo>
                    <a:pt x="1985315" y="82159"/>
                  </a:lnTo>
                  <a:lnTo>
                    <a:pt x="1976000" y="88700"/>
                  </a:lnTo>
                  <a:lnTo>
                    <a:pt x="1966436" y="95227"/>
                  </a:lnTo>
                  <a:lnTo>
                    <a:pt x="1956628" y="101383"/>
                  </a:lnTo>
                  <a:lnTo>
                    <a:pt x="1946615" y="107001"/>
                  </a:lnTo>
                  <a:lnTo>
                    <a:pt x="1936279" y="111925"/>
                  </a:lnTo>
                  <a:lnTo>
                    <a:pt x="1925356" y="115935"/>
                  </a:lnTo>
                  <a:lnTo>
                    <a:pt x="1913752" y="118993"/>
                  </a:lnTo>
                  <a:lnTo>
                    <a:pt x="1901689" y="120893"/>
                  </a:lnTo>
                  <a:lnTo>
                    <a:pt x="1889592" y="121196"/>
                  </a:lnTo>
                  <a:lnTo>
                    <a:pt x="1877714" y="119805"/>
                  </a:lnTo>
                  <a:lnTo>
                    <a:pt x="1866129" y="116923"/>
                  </a:lnTo>
                  <a:lnTo>
                    <a:pt x="1854817" y="112855"/>
                  </a:lnTo>
                  <a:lnTo>
                    <a:pt x="1843722" y="107899"/>
                  </a:lnTo>
                  <a:lnTo>
                    <a:pt x="1832627" y="102302"/>
                  </a:lnTo>
                  <a:lnTo>
                    <a:pt x="1821177" y="96255"/>
                  </a:lnTo>
                  <a:lnTo>
                    <a:pt x="1809209" y="89895"/>
                  </a:lnTo>
                  <a:lnTo>
                    <a:pt x="1796729" y="83321"/>
                  </a:lnTo>
                  <a:lnTo>
                    <a:pt x="1783818" y="76602"/>
                  </a:lnTo>
                  <a:lnTo>
                    <a:pt x="1770571" y="69793"/>
                  </a:lnTo>
                  <a:lnTo>
                    <a:pt x="1756913" y="63254"/>
                  </a:lnTo>
                  <a:lnTo>
                    <a:pt x="1742606" y="57622"/>
                  </a:lnTo>
                  <a:lnTo>
                    <a:pt x="1727582" y="53174"/>
                  </a:lnTo>
                  <a:lnTo>
                    <a:pt x="1712238" y="50019"/>
                  </a:lnTo>
                  <a:lnTo>
                    <a:pt x="1697318" y="48269"/>
                  </a:lnTo>
                  <a:lnTo>
                    <a:pt x="1683210" y="47837"/>
                  </a:lnTo>
                  <a:lnTo>
                    <a:pt x="1669959" y="48665"/>
                  </a:lnTo>
                  <a:lnTo>
                    <a:pt x="1657444" y="50808"/>
                  </a:lnTo>
                  <a:lnTo>
                    <a:pt x="1645503" y="54167"/>
                  </a:lnTo>
                  <a:lnTo>
                    <a:pt x="1633822" y="58370"/>
                  </a:lnTo>
                  <a:lnTo>
                    <a:pt x="1621971" y="62874"/>
                  </a:lnTo>
                  <a:lnTo>
                    <a:pt x="1609734" y="67344"/>
                  </a:lnTo>
                  <a:lnTo>
                    <a:pt x="1597242" y="71648"/>
                  </a:lnTo>
                  <a:lnTo>
                    <a:pt x="1584856" y="75765"/>
                  </a:lnTo>
                  <a:lnTo>
                    <a:pt x="1572783" y="79718"/>
                  </a:lnTo>
                  <a:lnTo>
                    <a:pt x="1561067" y="83542"/>
                  </a:lnTo>
                  <a:lnTo>
                    <a:pt x="1549667" y="87271"/>
                  </a:lnTo>
                  <a:lnTo>
                    <a:pt x="1538513" y="90927"/>
                  </a:lnTo>
                  <a:lnTo>
                    <a:pt x="1527379" y="94366"/>
                  </a:lnTo>
                  <a:lnTo>
                    <a:pt x="1515903" y="97297"/>
                  </a:lnTo>
                  <a:lnTo>
                    <a:pt x="1503918" y="99596"/>
                  </a:lnTo>
                  <a:lnTo>
                    <a:pt x="1491426" y="101139"/>
                  </a:lnTo>
                  <a:lnTo>
                    <a:pt x="1478507" y="101725"/>
                  </a:lnTo>
                  <a:lnTo>
                    <a:pt x="1465261" y="101339"/>
                  </a:lnTo>
                  <a:lnTo>
                    <a:pt x="1451771" y="100114"/>
                  </a:lnTo>
                  <a:lnTo>
                    <a:pt x="1438110" y="98229"/>
                  </a:lnTo>
                  <a:lnTo>
                    <a:pt x="1424329" y="95848"/>
                  </a:lnTo>
                  <a:lnTo>
                    <a:pt x="1410464" y="92946"/>
                  </a:lnTo>
                  <a:lnTo>
                    <a:pt x="1396543" y="89321"/>
                  </a:lnTo>
                  <a:lnTo>
                    <a:pt x="1382589" y="84924"/>
                  </a:lnTo>
                  <a:lnTo>
                    <a:pt x="1368776" y="80005"/>
                  </a:lnTo>
                  <a:lnTo>
                    <a:pt x="1355422" y="75011"/>
                  </a:lnTo>
                  <a:lnTo>
                    <a:pt x="1342656" y="70209"/>
                  </a:lnTo>
                  <a:lnTo>
                    <a:pt x="1330286" y="65680"/>
                  </a:lnTo>
                  <a:lnTo>
                    <a:pt x="1317907" y="61412"/>
                  </a:lnTo>
                  <a:lnTo>
                    <a:pt x="1305274" y="57357"/>
                  </a:lnTo>
                  <a:lnTo>
                    <a:pt x="1292161" y="53465"/>
                  </a:lnTo>
                  <a:lnTo>
                    <a:pt x="1278286" y="49691"/>
                  </a:lnTo>
                  <a:lnTo>
                    <a:pt x="1263579" y="46009"/>
                  </a:lnTo>
                  <a:lnTo>
                    <a:pt x="1248296" y="42722"/>
                  </a:lnTo>
                  <a:lnTo>
                    <a:pt x="1232890" y="40426"/>
                  </a:lnTo>
                  <a:lnTo>
                    <a:pt x="1217640" y="39371"/>
                  </a:lnTo>
                  <a:lnTo>
                    <a:pt x="1202639" y="39648"/>
                  </a:lnTo>
                  <a:lnTo>
                    <a:pt x="1187882" y="41354"/>
                  </a:lnTo>
                  <a:lnTo>
                    <a:pt x="1173325" y="44389"/>
                  </a:lnTo>
                  <a:lnTo>
                    <a:pt x="1158921" y="48357"/>
                  </a:lnTo>
                  <a:lnTo>
                    <a:pt x="1144631" y="52697"/>
                  </a:lnTo>
                  <a:lnTo>
                    <a:pt x="1130420" y="57058"/>
                  </a:lnTo>
                  <a:lnTo>
                    <a:pt x="1116264" y="61458"/>
                  </a:lnTo>
                  <a:lnTo>
                    <a:pt x="1102146" y="66170"/>
                  </a:lnTo>
                  <a:lnTo>
                    <a:pt x="1088054" y="71332"/>
                  </a:lnTo>
                  <a:lnTo>
                    <a:pt x="1073980" y="76612"/>
                  </a:lnTo>
                  <a:lnTo>
                    <a:pt x="1059918" y="81325"/>
                  </a:lnTo>
                  <a:lnTo>
                    <a:pt x="1045864" y="85129"/>
                  </a:lnTo>
                  <a:lnTo>
                    <a:pt x="1031815" y="88174"/>
                  </a:lnTo>
                  <a:lnTo>
                    <a:pt x="1017770" y="90908"/>
                  </a:lnTo>
                  <a:lnTo>
                    <a:pt x="1003731" y="93627"/>
                  </a:lnTo>
                  <a:lnTo>
                    <a:pt x="989863" y="96133"/>
                  </a:lnTo>
                  <a:lnTo>
                    <a:pt x="976471" y="97837"/>
                  </a:lnTo>
                  <a:lnTo>
                    <a:pt x="963681" y="98471"/>
                  </a:lnTo>
                  <a:lnTo>
                    <a:pt x="951294" y="98236"/>
                  </a:lnTo>
                  <a:lnTo>
                    <a:pt x="938904" y="97615"/>
                  </a:lnTo>
                  <a:lnTo>
                    <a:pt x="926273" y="96933"/>
                  </a:lnTo>
                  <a:lnTo>
                    <a:pt x="913500" y="96171"/>
                  </a:lnTo>
                  <a:lnTo>
                    <a:pt x="900919" y="95060"/>
                  </a:lnTo>
                  <a:lnTo>
                    <a:pt x="888702" y="93464"/>
                  </a:lnTo>
                  <a:lnTo>
                    <a:pt x="876549" y="91393"/>
                  </a:lnTo>
                  <a:lnTo>
                    <a:pt x="863790" y="88924"/>
                  </a:lnTo>
                  <a:lnTo>
                    <a:pt x="850093" y="86154"/>
                  </a:lnTo>
                  <a:lnTo>
                    <a:pt x="835452" y="83327"/>
                  </a:lnTo>
                  <a:lnTo>
                    <a:pt x="820013" y="80816"/>
                  </a:lnTo>
                  <a:lnTo>
                    <a:pt x="803956" y="78797"/>
                  </a:lnTo>
                  <a:lnTo>
                    <a:pt x="787445" y="77275"/>
                  </a:lnTo>
                  <a:lnTo>
                    <a:pt x="770608" y="76170"/>
                  </a:lnTo>
                  <a:lnTo>
                    <a:pt x="753549" y="75394"/>
                  </a:lnTo>
                  <a:lnTo>
                    <a:pt x="736502" y="75025"/>
                  </a:lnTo>
                  <a:lnTo>
                    <a:pt x="719824" y="75301"/>
                  </a:lnTo>
                  <a:lnTo>
                    <a:pt x="703679" y="76305"/>
                  </a:lnTo>
                  <a:lnTo>
                    <a:pt x="688056" y="78132"/>
                  </a:lnTo>
                  <a:lnTo>
                    <a:pt x="672872" y="80961"/>
                  </a:lnTo>
                  <a:lnTo>
                    <a:pt x="658025" y="84788"/>
                  </a:lnTo>
                  <a:lnTo>
                    <a:pt x="643426" y="89307"/>
                  </a:lnTo>
                  <a:lnTo>
                    <a:pt x="629002" y="94025"/>
                  </a:lnTo>
                  <a:lnTo>
                    <a:pt x="614702" y="98634"/>
                  </a:lnTo>
                  <a:lnTo>
                    <a:pt x="600487" y="102861"/>
                  </a:lnTo>
                  <a:lnTo>
                    <a:pt x="586329" y="106395"/>
                  </a:lnTo>
                  <a:lnTo>
                    <a:pt x="572216" y="109133"/>
                  </a:lnTo>
                  <a:lnTo>
                    <a:pt x="558297" y="110988"/>
                  </a:lnTo>
                  <a:lnTo>
                    <a:pt x="544871" y="111791"/>
                  </a:lnTo>
                  <a:lnTo>
                    <a:pt x="532057" y="111555"/>
                  </a:lnTo>
                  <a:lnTo>
                    <a:pt x="519656" y="110432"/>
                  </a:lnTo>
                  <a:lnTo>
                    <a:pt x="507256" y="108616"/>
                  </a:lnTo>
                  <a:lnTo>
                    <a:pt x="494618" y="106287"/>
                  </a:lnTo>
                  <a:lnTo>
                    <a:pt x="481840" y="103589"/>
                  </a:lnTo>
                  <a:lnTo>
                    <a:pt x="469256" y="100633"/>
                  </a:lnTo>
                  <a:lnTo>
                    <a:pt x="457038" y="97494"/>
                  </a:lnTo>
                  <a:lnTo>
                    <a:pt x="444883" y="94064"/>
                  </a:lnTo>
                  <a:lnTo>
                    <a:pt x="432123" y="90077"/>
                  </a:lnTo>
                  <a:lnTo>
                    <a:pt x="418426" y="85433"/>
                  </a:lnTo>
                  <a:lnTo>
                    <a:pt x="403784" y="80347"/>
                  </a:lnTo>
                  <a:lnTo>
                    <a:pt x="388345" y="75240"/>
                  </a:lnTo>
                  <a:lnTo>
                    <a:pt x="372287" y="70367"/>
                  </a:lnTo>
                  <a:lnTo>
                    <a:pt x="355776" y="65960"/>
                  </a:lnTo>
                  <a:lnTo>
                    <a:pt x="338940" y="62306"/>
                  </a:lnTo>
                  <a:lnTo>
                    <a:pt x="321881" y="59487"/>
                  </a:lnTo>
                  <a:lnTo>
                    <a:pt x="304834" y="57577"/>
                  </a:lnTo>
                  <a:lnTo>
                    <a:pt x="288156" y="56738"/>
                  </a:lnTo>
                  <a:lnTo>
                    <a:pt x="272010" y="56949"/>
                  </a:lnTo>
                  <a:lnTo>
                    <a:pt x="256388" y="58056"/>
                  </a:lnTo>
                  <a:lnTo>
                    <a:pt x="241204" y="59861"/>
                  </a:lnTo>
                  <a:lnTo>
                    <a:pt x="226361" y="62188"/>
                  </a:lnTo>
                  <a:lnTo>
                    <a:pt x="211935" y="65054"/>
                  </a:lnTo>
                  <a:lnTo>
                    <a:pt x="198160" y="68655"/>
                  </a:lnTo>
                  <a:lnTo>
                    <a:pt x="185109" y="73032"/>
                  </a:lnTo>
                  <a:lnTo>
                    <a:pt x="172546" y="77767"/>
                  </a:lnTo>
                  <a:lnTo>
                    <a:pt x="160036" y="82105"/>
                  </a:lnTo>
                  <a:lnTo>
                    <a:pt x="147321" y="85645"/>
                  </a:lnTo>
                  <a:lnTo>
                    <a:pt x="134322" y="88172"/>
                  </a:lnTo>
                  <a:lnTo>
                    <a:pt x="121056" y="89493"/>
                  </a:lnTo>
                  <a:lnTo>
                    <a:pt x="107567" y="89632"/>
                  </a:lnTo>
                  <a:lnTo>
                    <a:pt x="93745" y="88607"/>
                  </a:lnTo>
                  <a:lnTo>
                    <a:pt x="79327" y="86331"/>
                  </a:lnTo>
                  <a:lnTo>
                    <a:pt x="64243" y="82888"/>
                  </a:lnTo>
                  <a:lnTo>
                    <a:pt x="49311" y="78779"/>
                  </a:lnTo>
                  <a:lnTo>
                    <a:pt x="34683" y="74440"/>
                  </a:lnTo>
                  <a:lnTo>
                    <a:pt x="19073" y="694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74970" y="1398579"/>
            <a:ext cx="3874466" cy="578897"/>
            <a:chOff x="174970" y="1398579"/>
            <a:chExt cx="3874466" cy="578897"/>
          </a:xfrm>
        </p:grpSpPr>
        <p:sp>
          <p:nvSpPr>
            <p:cNvPr id="53" name="Freeform 52"/>
            <p:cNvSpPr/>
            <p:nvPr/>
          </p:nvSpPr>
          <p:spPr>
            <a:xfrm>
              <a:off x="174970" y="166179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67698" y="5734"/>
                  </a:lnTo>
                  <a:lnTo>
                    <a:pt x="60853" y="10018"/>
                  </a:lnTo>
                  <a:lnTo>
                    <a:pt x="52474" y="13224"/>
                  </a:lnTo>
                  <a:lnTo>
                    <a:pt x="43125" y="15590"/>
                  </a:lnTo>
                  <a:lnTo>
                    <a:pt x="32864" y="17547"/>
                  </a:lnTo>
                  <a:lnTo>
                    <a:pt x="19673" y="192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8462" y="1524921"/>
              <a:ext cx="209234" cy="452555"/>
            </a:xfrm>
            <a:custGeom>
              <a:avLst/>
              <a:gdLst/>
              <a:ahLst/>
              <a:cxnLst/>
              <a:rect l="0" t="0" r="0" b="0"/>
              <a:pathLst>
                <a:path w="209234" h="452555">
                  <a:moveTo>
                    <a:pt x="51306" y="0"/>
                  </a:moveTo>
                  <a:lnTo>
                    <a:pt x="48439" y="8868"/>
                  </a:lnTo>
                  <a:lnTo>
                    <a:pt x="46297" y="17855"/>
                  </a:lnTo>
                  <a:lnTo>
                    <a:pt x="44690" y="27850"/>
                  </a:lnTo>
                  <a:lnTo>
                    <a:pt x="43336" y="38831"/>
                  </a:lnTo>
                  <a:lnTo>
                    <a:pt x="41839" y="50642"/>
                  </a:lnTo>
                  <a:lnTo>
                    <a:pt x="39993" y="63101"/>
                  </a:lnTo>
                  <a:lnTo>
                    <a:pt x="37926" y="76039"/>
                  </a:lnTo>
                  <a:lnTo>
                    <a:pt x="35994" y="89320"/>
                  </a:lnTo>
                  <a:lnTo>
                    <a:pt x="34393" y="102846"/>
                  </a:lnTo>
                  <a:lnTo>
                    <a:pt x="32997" y="116707"/>
                  </a:lnTo>
                  <a:lnTo>
                    <a:pt x="31452" y="131157"/>
                  </a:lnTo>
                  <a:lnTo>
                    <a:pt x="29566" y="146285"/>
                  </a:lnTo>
                  <a:lnTo>
                    <a:pt x="27469" y="161869"/>
                  </a:lnTo>
                  <a:lnTo>
                    <a:pt x="25514" y="177484"/>
                  </a:lnTo>
                  <a:lnTo>
                    <a:pt x="23898" y="192872"/>
                  </a:lnTo>
                  <a:lnTo>
                    <a:pt x="22491" y="207799"/>
                  </a:lnTo>
                  <a:lnTo>
                    <a:pt x="20939" y="221975"/>
                  </a:lnTo>
                  <a:lnTo>
                    <a:pt x="19043" y="235333"/>
                  </a:lnTo>
                  <a:lnTo>
                    <a:pt x="16770" y="248286"/>
                  </a:lnTo>
                  <a:lnTo>
                    <a:pt x="14165" y="261598"/>
                  </a:lnTo>
                  <a:lnTo>
                    <a:pt x="11303" y="275669"/>
                  </a:lnTo>
                  <a:lnTo>
                    <a:pt x="8415" y="290393"/>
                  </a:lnTo>
                  <a:lnTo>
                    <a:pt x="5862" y="305357"/>
                  </a:lnTo>
                  <a:lnTo>
                    <a:pt x="3817" y="320278"/>
                  </a:lnTo>
                  <a:lnTo>
                    <a:pt x="2275" y="335042"/>
                  </a:lnTo>
                  <a:lnTo>
                    <a:pt x="1159" y="349635"/>
                  </a:lnTo>
                  <a:lnTo>
                    <a:pt x="375" y="364073"/>
                  </a:lnTo>
                  <a:lnTo>
                    <a:pt x="0" y="378225"/>
                  </a:lnTo>
                  <a:lnTo>
                    <a:pt x="272" y="391814"/>
                  </a:lnTo>
                  <a:lnTo>
                    <a:pt x="1279" y="404727"/>
                  </a:lnTo>
                  <a:lnTo>
                    <a:pt x="3277" y="416688"/>
                  </a:lnTo>
                  <a:lnTo>
                    <a:pt x="6753" y="427196"/>
                  </a:lnTo>
                  <a:lnTo>
                    <a:pt x="11842" y="436105"/>
                  </a:lnTo>
                  <a:lnTo>
                    <a:pt x="18531" y="443256"/>
                  </a:lnTo>
                  <a:lnTo>
                    <a:pt x="26842" y="448319"/>
                  </a:lnTo>
                  <a:lnTo>
                    <a:pt x="36618" y="451318"/>
                  </a:lnTo>
                  <a:lnTo>
                    <a:pt x="47587" y="452554"/>
                  </a:lnTo>
                  <a:lnTo>
                    <a:pt x="59466" y="452411"/>
                  </a:lnTo>
                  <a:lnTo>
                    <a:pt x="72009" y="451248"/>
                  </a:lnTo>
                  <a:lnTo>
                    <a:pt x="85022" y="449352"/>
                  </a:lnTo>
                  <a:lnTo>
                    <a:pt x="98363" y="446943"/>
                  </a:lnTo>
                  <a:lnTo>
                    <a:pt x="111930" y="444184"/>
                  </a:lnTo>
                  <a:lnTo>
                    <a:pt x="125650" y="441350"/>
                  </a:lnTo>
                  <a:lnTo>
                    <a:pt x="139475" y="438828"/>
                  </a:lnTo>
                  <a:lnTo>
                    <a:pt x="153352" y="436794"/>
                  </a:lnTo>
                  <a:lnTo>
                    <a:pt x="166651" y="435057"/>
                  </a:lnTo>
                  <a:lnTo>
                    <a:pt x="179476" y="432876"/>
                  </a:lnTo>
                  <a:lnTo>
                    <a:pt x="192953" y="428943"/>
                  </a:lnTo>
                  <a:lnTo>
                    <a:pt x="20923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9768" y="1720354"/>
              <a:ext cx="136871" cy="15138"/>
            </a:xfrm>
            <a:custGeom>
              <a:avLst/>
              <a:gdLst/>
              <a:ahLst/>
              <a:cxnLst/>
              <a:rect l="0" t="0" r="0" b="0"/>
              <a:pathLst>
                <a:path w="136871" h="15138">
                  <a:moveTo>
                    <a:pt x="136870" y="4608"/>
                  </a:moveTo>
                  <a:lnTo>
                    <a:pt x="128069" y="1809"/>
                  </a:lnTo>
                  <a:lnTo>
                    <a:pt x="119722" y="307"/>
                  </a:lnTo>
                  <a:lnTo>
                    <a:pt x="111024" y="0"/>
                  </a:lnTo>
                  <a:lnTo>
                    <a:pt x="101903" y="679"/>
                  </a:lnTo>
                  <a:lnTo>
                    <a:pt x="92408" y="2147"/>
                  </a:lnTo>
                  <a:lnTo>
                    <a:pt x="82611" y="4212"/>
                  </a:lnTo>
                  <a:lnTo>
                    <a:pt x="72424" y="6548"/>
                  </a:lnTo>
                  <a:lnTo>
                    <a:pt x="61602" y="8723"/>
                  </a:lnTo>
                  <a:lnTo>
                    <a:pt x="50081" y="10512"/>
                  </a:lnTo>
                  <a:lnTo>
                    <a:pt x="38538" y="11882"/>
                  </a:lnTo>
                  <a:lnTo>
                    <a:pt x="27165" y="13032"/>
                  </a:lnTo>
                  <a:lnTo>
                    <a:pt x="14964" y="14059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0825" y="1461750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126" y="2934"/>
                  </a:lnTo>
                  <a:lnTo>
                    <a:pt x="140779" y="5716"/>
                  </a:lnTo>
                  <a:lnTo>
                    <a:pt x="132076" y="8611"/>
                  </a:lnTo>
                  <a:lnTo>
                    <a:pt x="122782" y="11478"/>
                  </a:lnTo>
                  <a:lnTo>
                    <a:pt x="112639" y="13995"/>
                  </a:lnTo>
                  <a:lnTo>
                    <a:pt x="101598" y="16010"/>
                  </a:lnTo>
                  <a:lnTo>
                    <a:pt x="89932" y="17696"/>
                  </a:lnTo>
                  <a:lnTo>
                    <a:pt x="78110" y="19439"/>
                  </a:lnTo>
                  <a:lnTo>
                    <a:pt x="66425" y="21465"/>
                  </a:lnTo>
                  <a:lnTo>
                    <a:pt x="55044" y="23865"/>
                  </a:lnTo>
                  <a:lnTo>
                    <a:pt x="42767" y="27021"/>
                  </a:lnTo>
                  <a:lnTo>
                    <a:pt x="26285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0353" y="1776885"/>
              <a:ext cx="166328" cy="156523"/>
            </a:xfrm>
            <a:custGeom>
              <a:avLst/>
              <a:gdLst/>
              <a:ahLst/>
              <a:cxnLst/>
              <a:rect l="0" t="0" r="0" b="0"/>
              <a:pathLst>
                <a:path w="166328" h="156523">
                  <a:moveTo>
                    <a:pt x="103156" y="53362"/>
                  </a:moveTo>
                  <a:lnTo>
                    <a:pt x="100155" y="44561"/>
                  </a:lnTo>
                  <a:lnTo>
                    <a:pt x="96733" y="36214"/>
                  </a:lnTo>
                  <a:lnTo>
                    <a:pt x="92527" y="27529"/>
                  </a:lnTo>
                  <a:lnTo>
                    <a:pt x="87282" y="18927"/>
                  </a:lnTo>
                  <a:lnTo>
                    <a:pt x="80504" y="11377"/>
                  </a:lnTo>
                  <a:lnTo>
                    <a:pt x="72076" y="5358"/>
                  </a:lnTo>
                  <a:lnTo>
                    <a:pt x="62509" y="1339"/>
                  </a:lnTo>
                  <a:lnTo>
                    <a:pt x="52714" y="0"/>
                  </a:lnTo>
                  <a:lnTo>
                    <a:pt x="43249" y="1441"/>
                  </a:lnTo>
                  <a:lnTo>
                    <a:pt x="34457" y="5308"/>
                  </a:lnTo>
                  <a:lnTo>
                    <a:pt x="26633" y="11094"/>
                  </a:lnTo>
                  <a:lnTo>
                    <a:pt x="19824" y="18315"/>
                  </a:lnTo>
                  <a:lnTo>
                    <a:pt x="14067" y="26734"/>
                  </a:lnTo>
                  <a:lnTo>
                    <a:pt x="9483" y="36353"/>
                  </a:lnTo>
                  <a:lnTo>
                    <a:pt x="6024" y="47078"/>
                  </a:lnTo>
                  <a:lnTo>
                    <a:pt x="3511" y="58719"/>
                  </a:lnTo>
                  <a:lnTo>
                    <a:pt x="1732" y="71064"/>
                  </a:lnTo>
                  <a:lnTo>
                    <a:pt x="504" y="83917"/>
                  </a:lnTo>
                  <a:lnTo>
                    <a:pt x="0" y="96803"/>
                  </a:lnTo>
                  <a:lnTo>
                    <a:pt x="717" y="108995"/>
                  </a:lnTo>
                  <a:lnTo>
                    <a:pt x="2836" y="120150"/>
                  </a:lnTo>
                  <a:lnTo>
                    <a:pt x="6395" y="130113"/>
                  </a:lnTo>
                  <a:lnTo>
                    <a:pt x="11459" y="138741"/>
                  </a:lnTo>
                  <a:lnTo>
                    <a:pt x="17900" y="146087"/>
                  </a:lnTo>
                  <a:lnTo>
                    <a:pt x="25310" y="151869"/>
                  </a:lnTo>
                  <a:lnTo>
                    <a:pt x="33113" y="155406"/>
                  </a:lnTo>
                  <a:lnTo>
                    <a:pt x="40948" y="156522"/>
                  </a:lnTo>
                  <a:lnTo>
                    <a:pt x="48664" y="155323"/>
                  </a:lnTo>
                  <a:lnTo>
                    <a:pt x="56224" y="151935"/>
                  </a:lnTo>
                  <a:lnTo>
                    <a:pt x="63637" y="146653"/>
                  </a:lnTo>
                  <a:lnTo>
                    <a:pt x="70768" y="139702"/>
                  </a:lnTo>
                  <a:lnTo>
                    <a:pt x="77338" y="131150"/>
                  </a:lnTo>
                  <a:lnTo>
                    <a:pt x="83237" y="121179"/>
                  </a:lnTo>
                  <a:lnTo>
                    <a:pt x="88351" y="110064"/>
                  </a:lnTo>
                  <a:lnTo>
                    <a:pt x="92489" y="98079"/>
                  </a:lnTo>
                  <a:lnTo>
                    <a:pt x="95656" y="85553"/>
                  </a:lnTo>
                  <a:lnTo>
                    <a:pt x="98484" y="75851"/>
                  </a:lnTo>
                  <a:lnTo>
                    <a:pt x="101754" y="72648"/>
                  </a:lnTo>
                  <a:lnTo>
                    <a:pt x="105544" y="74078"/>
                  </a:lnTo>
                  <a:lnTo>
                    <a:pt x="109945" y="78101"/>
                  </a:lnTo>
                  <a:lnTo>
                    <a:pt x="114964" y="83506"/>
                  </a:lnTo>
                  <a:lnTo>
                    <a:pt x="120518" y="89635"/>
                  </a:lnTo>
                  <a:lnTo>
                    <a:pt x="126574" y="95842"/>
                  </a:lnTo>
                  <a:lnTo>
                    <a:pt x="133984" y="101959"/>
                  </a:lnTo>
                  <a:lnTo>
                    <a:pt x="145632" y="108512"/>
                  </a:lnTo>
                  <a:lnTo>
                    <a:pt x="166327" y="116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8442" y="1743916"/>
              <a:ext cx="116695" cy="151423"/>
            </a:xfrm>
            <a:custGeom>
              <a:avLst/>
              <a:gdLst/>
              <a:ahLst/>
              <a:cxnLst/>
              <a:rect l="0" t="0" r="0" b="0"/>
              <a:pathLst>
                <a:path w="116695" h="151423">
                  <a:moveTo>
                    <a:pt x="116694" y="23160"/>
                  </a:moveTo>
                  <a:lnTo>
                    <a:pt x="110759" y="17360"/>
                  </a:lnTo>
                  <a:lnTo>
                    <a:pt x="104555" y="12435"/>
                  </a:lnTo>
                  <a:lnTo>
                    <a:pt x="97454" y="7942"/>
                  </a:lnTo>
                  <a:lnTo>
                    <a:pt x="89341" y="4067"/>
                  </a:lnTo>
                  <a:lnTo>
                    <a:pt x="80046" y="1350"/>
                  </a:lnTo>
                  <a:lnTo>
                    <a:pt x="69608" y="0"/>
                  </a:lnTo>
                  <a:lnTo>
                    <a:pt x="58528" y="71"/>
                  </a:lnTo>
                  <a:lnTo>
                    <a:pt x="47639" y="1637"/>
                  </a:lnTo>
                  <a:lnTo>
                    <a:pt x="37401" y="4585"/>
                  </a:lnTo>
                  <a:lnTo>
                    <a:pt x="28073" y="8834"/>
                  </a:lnTo>
                  <a:lnTo>
                    <a:pt x="19880" y="14427"/>
                  </a:lnTo>
                  <a:lnTo>
                    <a:pt x="12826" y="21265"/>
                  </a:lnTo>
                  <a:lnTo>
                    <a:pt x="7072" y="29296"/>
                  </a:lnTo>
                  <a:lnTo>
                    <a:pt x="3022" y="38588"/>
                  </a:lnTo>
                  <a:lnTo>
                    <a:pt x="739" y="49062"/>
                  </a:lnTo>
                  <a:lnTo>
                    <a:pt x="0" y="60519"/>
                  </a:lnTo>
                  <a:lnTo>
                    <a:pt x="484" y="72733"/>
                  </a:lnTo>
                  <a:lnTo>
                    <a:pt x="1884" y="85495"/>
                  </a:lnTo>
                  <a:lnTo>
                    <a:pt x="4110" y="98318"/>
                  </a:lnTo>
                  <a:lnTo>
                    <a:pt x="7273" y="110467"/>
                  </a:lnTo>
                  <a:lnTo>
                    <a:pt x="11370" y="121588"/>
                  </a:lnTo>
                  <a:lnTo>
                    <a:pt x="16595" y="131359"/>
                  </a:lnTo>
                  <a:lnTo>
                    <a:pt x="23392" y="139326"/>
                  </a:lnTo>
                  <a:lnTo>
                    <a:pt x="31849" y="145414"/>
                  </a:lnTo>
                  <a:lnTo>
                    <a:pt x="41444" y="149538"/>
                  </a:lnTo>
                  <a:lnTo>
                    <a:pt x="51263" y="151422"/>
                  </a:lnTo>
                  <a:lnTo>
                    <a:pt x="60750" y="151142"/>
                  </a:lnTo>
                  <a:lnTo>
                    <a:pt x="69814" y="149151"/>
                  </a:lnTo>
                  <a:lnTo>
                    <a:pt x="79745" y="145809"/>
                  </a:lnTo>
                  <a:lnTo>
                    <a:pt x="93642" y="139708"/>
                  </a:lnTo>
                  <a:lnTo>
                    <a:pt x="116694" y="128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44223" y="1545978"/>
              <a:ext cx="141484" cy="336913"/>
            </a:xfrm>
            <a:custGeom>
              <a:avLst/>
              <a:gdLst/>
              <a:ahLst/>
              <a:cxnLst/>
              <a:rect l="0" t="0" r="0" b="0"/>
              <a:pathLst>
                <a:path w="141484" h="336913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101"/>
                  </a:lnTo>
                  <a:lnTo>
                    <a:pt x="3003" y="76039"/>
                  </a:lnTo>
                  <a:lnTo>
                    <a:pt x="4177" y="89320"/>
                  </a:lnTo>
                  <a:lnTo>
                    <a:pt x="5812" y="102846"/>
                  </a:lnTo>
                  <a:lnTo>
                    <a:pt x="7739" y="116707"/>
                  </a:lnTo>
                  <a:lnTo>
                    <a:pt x="9579" y="131157"/>
                  </a:lnTo>
                  <a:lnTo>
                    <a:pt x="11119" y="146281"/>
                  </a:lnTo>
                  <a:lnTo>
                    <a:pt x="12475" y="161692"/>
                  </a:lnTo>
                  <a:lnTo>
                    <a:pt x="13992" y="176659"/>
                  </a:lnTo>
                  <a:lnTo>
                    <a:pt x="15860" y="190803"/>
                  </a:lnTo>
                  <a:lnTo>
                    <a:pt x="17945" y="204249"/>
                  </a:lnTo>
                  <a:lnTo>
                    <a:pt x="19891" y="217425"/>
                  </a:lnTo>
                  <a:lnTo>
                    <a:pt x="21498" y="230624"/>
                  </a:lnTo>
                  <a:lnTo>
                    <a:pt x="22729" y="243965"/>
                  </a:lnTo>
                  <a:lnTo>
                    <a:pt x="23630" y="257468"/>
                  </a:lnTo>
                  <a:lnTo>
                    <a:pt x="24271" y="271115"/>
                  </a:lnTo>
                  <a:lnTo>
                    <a:pt x="24718" y="284875"/>
                  </a:lnTo>
                  <a:lnTo>
                    <a:pt x="25025" y="298719"/>
                  </a:lnTo>
                  <a:lnTo>
                    <a:pt x="25223" y="312594"/>
                  </a:lnTo>
                  <a:lnTo>
                    <a:pt x="24914" y="325342"/>
                  </a:lnTo>
                  <a:lnTo>
                    <a:pt x="23465" y="333391"/>
                  </a:lnTo>
                  <a:lnTo>
                    <a:pt x="21333" y="334582"/>
                  </a:lnTo>
                  <a:lnTo>
                    <a:pt x="19472" y="330685"/>
                  </a:lnTo>
                  <a:lnTo>
                    <a:pt x="18270" y="323571"/>
                  </a:lnTo>
                  <a:lnTo>
                    <a:pt x="17960" y="314683"/>
                  </a:lnTo>
                  <a:lnTo>
                    <a:pt x="18560" y="304901"/>
                  </a:lnTo>
                  <a:lnTo>
                    <a:pt x="19944" y="294692"/>
                  </a:lnTo>
                  <a:lnTo>
                    <a:pt x="21943" y="284287"/>
                  </a:lnTo>
                  <a:lnTo>
                    <a:pt x="24405" y="273800"/>
                  </a:lnTo>
                  <a:lnTo>
                    <a:pt x="27362" y="263447"/>
                  </a:lnTo>
                  <a:lnTo>
                    <a:pt x="31026" y="253559"/>
                  </a:lnTo>
                  <a:lnTo>
                    <a:pt x="35463" y="244286"/>
                  </a:lnTo>
                  <a:lnTo>
                    <a:pt x="40917" y="236091"/>
                  </a:lnTo>
                  <a:lnTo>
                    <a:pt x="47868" y="229796"/>
                  </a:lnTo>
                  <a:lnTo>
                    <a:pt x="56429" y="225682"/>
                  </a:lnTo>
                  <a:lnTo>
                    <a:pt x="66094" y="223717"/>
                  </a:lnTo>
                  <a:lnTo>
                    <a:pt x="75958" y="223828"/>
                  </a:lnTo>
                  <a:lnTo>
                    <a:pt x="85472" y="225757"/>
                  </a:lnTo>
                  <a:lnTo>
                    <a:pt x="94297" y="229304"/>
                  </a:lnTo>
                  <a:lnTo>
                    <a:pt x="102145" y="234417"/>
                  </a:lnTo>
                  <a:lnTo>
                    <a:pt x="108973" y="240924"/>
                  </a:lnTo>
                  <a:lnTo>
                    <a:pt x="114914" y="248562"/>
                  </a:lnTo>
                  <a:lnTo>
                    <a:pt x="120154" y="257058"/>
                  </a:lnTo>
                  <a:lnTo>
                    <a:pt x="124866" y="266179"/>
                  </a:lnTo>
                  <a:lnTo>
                    <a:pt x="129049" y="275865"/>
                  </a:lnTo>
                  <a:lnTo>
                    <a:pt x="132933" y="287483"/>
                  </a:lnTo>
                  <a:lnTo>
                    <a:pt x="136864" y="305403"/>
                  </a:lnTo>
                  <a:lnTo>
                    <a:pt x="14148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85789" y="1482807"/>
              <a:ext cx="263213" cy="389555"/>
            </a:xfrm>
            <a:custGeom>
              <a:avLst/>
              <a:gdLst/>
              <a:ahLst/>
              <a:cxnLst/>
              <a:rect l="0" t="0" r="0" b="0"/>
              <a:pathLst>
                <a:path w="263213" h="389555">
                  <a:moveTo>
                    <a:pt x="263212" y="0"/>
                  </a:moveTo>
                  <a:lnTo>
                    <a:pt x="257345" y="8801"/>
                  </a:lnTo>
                  <a:lnTo>
                    <a:pt x="251780" y="17148"/>
                  </a:lnTo>
                  <a:lnTo>
                    <a:pt x="245981" y="25847"/>
                  </a:lnTo>
                  <a:lnTo>
                    <a:pt x="239901" y="34967"/>
                  </a:lnTo>
                  <a:lnTo>
                    <a:pt x="233570" y="44462"/>
                  </a:lnTo>
                  <a:lnTo>
                    <a:pt x="227042" y="54254"/>
                  </a:lnTo>
                  <a:lnTo>
                    <a:pt x="220367" y="64268"/>
                  </a:lnTo>
                  <a:lnTo>
                    <a:pt x="213584" y="74442"/>
                  </a:lnTo>
                  <a:lnTo>
                    <a:pt x="206726" y="84733"/>
                  </a:lnTo>
                  <a:lnTo>
                    <a:pt x="199817" y="95270"/>
                  </a:lnTo>
                  <a:lnTo>
                    <a:pt x="192872" y="106336"/>
                  </a:lnTo>
                  <a:lnTo>
                    <a:pt x="185898" y="118043"/>
                  </a:lnTo>
                  <a:lnTo>
                    <a:pt x="178740" y="130347"/>
                  </a:lnTo>
                  <a:lnTo>
                    <a:pt x="171094" y="143139"/>
                  </a:lnTo>
                  <a:lnTo>
                    <a:pt x="162842" y="156296"/>
                  </a:lnTo>
                  <a:lnTo>
                    <a:pt x="154180" y="169555"/>
                  </a:lnTo>
                  <a:lnTo>
                    <a:pt x="145520" y="182530"/>
                  </a:lnTo>
                  <a:lnTo>
                    <a:pt x="137098" y="195037"/>
                  </a:lnTo>
                  <a:lnTo>
                    <a:pt x="128816" y="207232"/>
                  </a:lnTo>
                  <a:lnTo>
                    <a:pt x="120342" y="219493"/>
                  </a:lnTo>
                  <a:lnTo>
                    <a:pt x="111498" y="232037"/>
                  </a:lnTo>
                  <a:lnTo>
                    <a:pt x="102422" y="244752"/>
                  </a:lnTo>
                  <a:lnTo>
                    <a:pt x="93476" y="257295"/>
                  </a:lnTo>
                  <a:lnTo>
                    <a:pt x="84864" y="269471"/>
                  </a:lnTo>
                  <a:lnTo>
                    <a:pt x="76623" y="281089"/>
                  </a:lnTo>
                  <a:lnTo>
                    <a:pt x="68708" y="291891"/>
                  </a:lnTo>
                  <a:lnTo>
                    <a:pt x="61052" y="301825"/>
                  </a:lnTo>
                  <a:lnTo>
                    <a:pt x="53589" y="311157"/>
                  </a:lnTo>
                  <a:lnTo>
                    <a:pt x="46264" y="320351"/>
                  </a:lnTo>
                  <a:lnTo>
                    <a:pt x="39040" y="329687"/>
                  </a:lnTo>
                  <a:lnTo>
                    <a:pt x="31999" y="339187"/>
                  </a:lnTo>
                  <a:lnTo>
                    <a:pt x="24537" y="349850"/>
                  </a:lnTo>
                  <a:lnTo>
                    <a:pt x="14879" y="36485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75260" y="1472278"/>
              <a:ext cx="252685" cy="347442"/>
            </a:xfrm>
            <a:custGeom>
              <a:avLst/>
              <a:gdLst/>
              <a:ahLst/>
              <a:cxnLst/>
              <a:rect l="0" t="0" r="0" b="0"/>
              <a:pathLst>
                <a:path w="252685" h="347442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20" y="25842"/>
                  </a:lnTo>
                  <a:lnTo>
                    <a:pt x="15520" y="34790"/>
                  </a:lnTo>
                  <a:lnTo>
                    <a:pt x="21001" y="43637"/>
                  </a:lnTo>
                  <a:lnTo>
                    <a:pt x="26936" y="52185"/>
                  </a:lnTo>
                  <a:lnTo>
                    <a:pt x="33371" y="60719"/>
                  </a:lnTo>
                  <a:lnTo>
                    <a:pt x="40517" y="69893"/>
                  </a:lnTo>
                  <a:lnTo>
                    <a:pt x="48435" y="80030"/>
                  </a:lnTo>
                  <a:lnTo>
                    <a:pt x="57039" y="91127"/>
                  </a:lnTo>
                  <a:lnTo>
                    <a:pt x="66193" y="103033"/>
                  </a:lnTo>
                  <a:lnTo>
                    <a:pt x="75754" y="115556"/>
                  </a:lnTo>
                  <a:lnTo>
                    <a:pt x="85445" y="128202"/>
                  </a:lnTo>
                  <a:lnTo>
                    <a:pt x="94871" y="140225"/>
                  </a:lnTo>
                  <a:lnTo>
                    <a:pt x="103843" y="151282"/>
                  </a:lnTo>
                  <a:lnTo>
                    <a:pt x="112511" y="161856"/>
                  </a:lnTo>
                  <a:lnTo>
                    <a:pt x="121251" y="173023"/>
                  </a:lnTo>
                  <a:lnTo>
                    <a:pt x="130283" y="185354"/>
                  </a:lnTo>
                  <a:lnTo>
                    <a:pt x="139655" y="198758"/>
                  </a:lnTo>
                  <a:lnTo>
                    <a:pt x="149334" y="212761"/>
                  </a:lnTo>
                  <a:lnTo>
                    <a:pt x="159251" y="226992"/>
                  </a:lnTo>
                  <a:lnTo>
                    <a:pt x="169183" y="240937"/>
                  </a:lnTo>
                  <a:lnTo>
                    <a:pt x="178771" y="253907"/>
                  </a:lnTo>
                  <a:lnTo>
                    <a:pt x="187847" y="265625"/>
                  </a:lnTo>
                  <a:lnTo>
                    <a:pt x="196415" y="276322"/>
                  </a:lnTo>
                  <a:lnTo>
                    <a:pt x="204555" y="286514"/>
                  </a:lnTo>
                  <a:lnTo>
                    <a:pt x="212362" y="296553"/>
                  </a:lnTo>
                  <a:lnTo>
                    <a:pt x="219812" y="306346"/>
                  </a:lnTo>
                  <a:lnTo>
                    <a:pt x="227601" y="316502"/>
                  </a:lnTo>
                  <a:lnTo>
                    <a:pt x="237534" y="329038"/>
                  </a:lnTo>
                  <a:lnTo>
                    <a:pt x="25268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91198" y="1630206"/>
              <a:ext cx="126343" cy="166882"/>
            </a:xfrm>
            <a:custGeom>
              <a:avLst/>
              <a:gdLst/>
              <a:ahLst/>
              <a:cxnLst/>
              <a:rect l="0" t="0" r="0" b="0"/>
              <a:pathLst>
                <a:path w="126343" h="166882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4" y="95629"/>
                  </a:lnTo>
                  <a:lnTo>
                    <a:pt x="3864" y="105931"/>
                  </a:lnTo>
                  <a:lnTo>
                    <a:pt x="6180" y="116274"/>
                  </a:lnTo>
                  <a:lnTo>
                    <a:pt x="8846" y="126664"/>
                  </a:lnTo>
                  <a:lnTo>
                    <a:pt x="11770" y="137092"/>
                  </a:lnTo>
                  <a:lnTo>
                    <a:pt x="14877" y="147550"/>
                  </a:lnTo>
                  <a:lnTo>
                    <a:pt x="18088" y="157952"/>
                  </a:lnTo>
                  <a:lnTo>
                    <a:pt x="20489" y="165539"/>
                  </a:lnTo>
                  <a:lnTo>
                    <a:pt x="21014" y="166881"/>
                  </a:lnTo>
                  <a:lnTo>
                    <a:pt x="20065" y="163032"/>
                  </a:lnTo>
                  <a:lnTo>
                    <a:pt x="18337" y="155658"/>
                  </a:lnTo>
                  <a:lnTo>
                    <a:pt x="16496" y="145978"/>
                  </a:lnTo>
                  <a:lnTo>
                    <a:pt x="14893" y="134800"/>
                  </a:lnTo>
                  <a:lnTo>
                    <a:pt x="13630" y="122645"/>
                  </a:lnTo>
                  <a:lnTo>
                    <a:pt x="12691" y="109851"/>
                  </a:lnTo>
                  <a:lnTo>
                    <a:pt x="12026" y="96641"/>
                  </a:lnTo>
                  <a:lnTo>
                    <a:pt x="11899" y="83322"/>
                  </a:lnTo>
                  <a:lnTo>
                    <a:pt x="12868" y="70294"/>
                  </a:lnTo>
                  <a:lnTo>
                    <a:pt x="15160" y="57760"/>
                  </a:lnTo>
                  <a:lnTo>
                    <a:pt x="19005" y="46053"/>
                  </a:lnTo>
                  <a:lnTo>
                    <a:pt x="24792" y="35715"/>
                  </a:lnTo>
                  <a:lnTo>
                    <a:pt x="32541" y="26915"/>
                  </a:lnTo>
                  <a:lnTo>
                    <a:pt x="41982" y="19667"/>
                  </a:lnTo>
                  <a:lnTo>
                    <a:pt x="52753" y="14006"/>
                  </a:lnTo>
                  <a:lnTo>
                    <a:pt x="64498" y="9789"/>
                  </a:lnTo>
                  <a:lnTo>
                    <a:pt x="76524" y="6744"/>
                  </a:lnTo>
                  <a:lnTo>
                    <a:pt x="89082" y="4270"/>
                  </a:lnTo>
                  <a:lnTo>
                    <a:pt x="104387" y="214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69139" y="1648844"/>
              <a:ext cx="127387" cy="171716"/>
            </a:xfrm>
            <a:custGeom>
              <a:avLst/>
              <a:gdLst/>
              <a:ahLst/>
              <a:cxnLst/>
              <a:rect l="0" t="0" r="0" b="0"/>
              <a:pathLst>
                <a:path w="127387" h="171716">
                  <a:moveTo>
                    <a:pt x="32629" y="86647"/>
                  </a:moveTo>
                  <a:lnTo>
                    <a:pt x="44364" y="86580"/>
                  </a:lnTo>
                  <a:lnTo>
                    <a:pt x="55493" y="85940"/>
                  </a:lnTo>
                  <a:lnTo>
                    <a:pt x="67082" y="84638"/>
                  </a:lnTo>
                  <a:lnTo>
                    <a:pt x="78898" y="82606"/>
                  </a:lnTo>
                  <a:lnTo>
                    <a:pt x="90261" y="79641"/>
                  </a:lnTo>
                  <a:lnTo>
                    <a:pt x="100797" y="75712"/>
                  </a:lnTo>
                  <a:lnTo>
                    <a:pt x="109979" y="70617"/>
                  </a:lnTo>
                  <a:lnTo>
                    <a:pt x="117006" y="63917"/>
                  </a:lnTo>
                  <a:lnTo>
                    <a:pt x="121641" y="55528"/>
                  </a:lnTo>
                  <a:lnTo>
                    <a:pt x="123801" y="45981"/>
                  </a:lnTo>
                  <a:lnTo>
                    <a:pt x="123296" y="36195"/>
                  </a:lnTo>
                  <a:lnTo>
                    <a:pt x="120287" y="26740"/>
                  </a:lnTo>
                  <a:lnTo>
                    <a:pt x="115033" y="18123"/>
                  </a:lnTo>
                  <a:lnTo>
                    <a:pt x="107703" y="10948"/>
                  </a:lnTo>
                  <a:lnTo>
                    <a:pt x="98598" y="5398"/>
                  </a:lnTo>
                  <a:lnTo>
                    <a:pt x="88251" y="1639"/>
                  </a:lnTo>
                  <a:lnTo>
                    <a:pt x="77323" y="0"/>
                  </a:lnTo>
                  <a:lnTo>
                    <a:pt x="66242" y="455"/>
                  </a:lnTo>
                  <a:lnTo>
                    <a:pt x="55363" y="2859"/>
                  </a:lnTo>
                  <a:lnTo>
                    <a:pt x="45058" y="7129"/>
                  </a:lnTo>
                  <a:lnTo>
                    <a:pt x="35466" y="13036"/>
                  </a:lnTo>
                  <a:lnTo>
                    <a:pt x="26703" y="20253"/>
                  </a:lnTo>
                  <a:lnTo>
                    <a:pt x="18955" y="28459"/>
                  </a:lnTo>
                  <a:lnTo>
                    <a:pt x="12230" y="37386"/>
                  </a:lnTo>
                  <a:lnTo>
                    <a:pt x="6713" y="46989"/>
                  </a:lnTo>
                  <a:lnTo>
                    <a:pt x="2829" y="57420"/>
                  </a:lnTo>
                  <a:lnTo>
                    <a:pt x="661" y="68693"/>
                  </a:lnTo>
                  <a:lnTo>
                    <a:pt x="0" y="80534"/>
                  </a:lnTo>
                  <a:lnTo>
                    <a:pt x="537" y="92483"/>
                  </a:lnTo>
                  <a:lnTo>
                    <a:pt x="1974" y="104257"/>
                  </a:lnTo>
                  <a:lnTo>
                    <a:pt x="4223" y="115603"/>
                  </a:lnTo>
                  <a:lnTo>
                    <a:pt x="7403" y="126223"/>
                  </a:lnTo>
                  <a:lnTo>
                    <a:pt x="11507" y="136026"/>
                  </a:lnTo>
                  <a:lnTo>
                    <a:pt x="16567" y="144930"/>
                  </a:lnTo>
                  <a:lnTo>
                    <a:pt x="22719" y="152773"/>
                  </a:lnTo>
                  <a:lnTo>
                    <a:pt x="29935" y="159561"/>
                  </a:lnTo>
                  <a:lnTo>
                    <a:pt x="38053" y="165120"/>
                  </a:lnTo>
                  <a:lnTo>
                    <a:pt x="46873" y="169033"/>
                  </a:lnTo>
                  <a:lnTo>
                    <a:pt x="56212" y="171215"/>
                  </a:lnTo>
                  <a:lnTo>
                    <a:pt x="65923" y="171715"/>
                  </a:lnTo>
                  <a:lnTo>
                    <a:pt x="75894" y="170538"/>
                  </a:lnTo>
                  <a:lnTo>
                    <a:pt x="86031" y="167868"/>
                  </a:lnTo>
                  <a:lnTo>
                    <a:pt x="95822" y="164297"/>
                  </a:lnTo>
                  <a:lnTo>
                    <a:pt x="105297" y="160384"/>
                  </a:lnTo>
                  <a:lnTo>
                    <a:pt x="115288" y="155791"/>
                  </a:lnTo>
                  <a:lnTo>
                    <a:pt x="127386" y="149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1642" y="1641339"/>
              <a:ext cx="125864" cy="319985"/>
            </a:xfrm>
            <a:custGeom>
              <a:avLst/>
              <a:gdLst/>
              <a:ahLst/>
              <a:cxnLst/>
              <a:rect l="0" t="0" r="0" b="0"/>
              <a:pathLst>
                <a:path w="125864" h="319985">
                  <a:moveTo>
                    <a:pt x="9111" y="115209"/>
                  </a:moveTo>
                  <a:lnTo>
                    <a:pt x="6311" y="126944"/>
                  </a:lnTo>
                  <a:lnTo>
                    <a:pt x="4809" y="138073"/>
                  </a:lnTo>
                  <a:lnTo>
                    <a:pt x="4503" y="149671"/>
                  </a:lnTo>
                  <a:lnTo>
                    <a:pt x="5182" y="161832"/>
                  </a:lnTo>
                  <a:lnTo>
                    <a:pt x="6650" y="174492"/>
                  </a:lnTo>
                  <a:lnTo>
                    <a:pt x="8719" y="187548"/>
                  </a:lnTo>
                  <a:lnTo>
                    <a:pt x="11228" y="200900"/>
                  </a:lnTo>
                  <a:lnTo>
                    <a:pt x="14051" y="214465"/>
                  </a:lnTo>
                  <a:lnTo>
                    <a:pt x="17093" y="228180"/>
                  </a:lnTo>
                  <a:lnTo>
                    <a:pt x="20286" y="242000"/>
                  </a:lnTo>
                  <a:lnTo>
                    <a:pt x="23582" y="255890"/>
                  </a:lnTo>
                  <a:lnTo>
                    <a:pt x="26948" y="269824"/>
                  </a:lnTo>
                  <a:lnTo>
                    <a:pt x="30362" y="283622"/>
                  </a:lnTo>
                  <a:lnTo>
                    <a:pt x="33807" y="296967"/>
                  </a:lnTo>
                  <a:lnTo>
                    <a:pt x="37257" y="309633"/>
                  </a:lnTo>
                  <a:lnTo>
                    <a:pt x="40127" y="318507"/>
                  </a:lnTo>
                  <a:lnTo>
                    <a:pt x="41503" y="319984"/>
                  </a:lnTo>
                  <a:lnTo>
                    <a:pt x="41340" y="315727"/>
                  </a:lnTo>
                  <a:lnTo>
                    <a:pt x="40031" y="307819"/>
                  </a:lnTo>
                  <a:lnTo>
                    <a:pt x="37956" y="297650"/>
                  </a:lnTo>
                  <a:lnTo>
                    <a:pt x="35382" y="286081"/>
                  </a:lnTo>
                  <a:lnTo>
                    <a:pt x="32485" y="273627"/>
                  </a:lnTo>
                  <a:lnTo>
                    <a:pt x="29378" y="260448"/>
                  </a:lnTo>
                  <a:lnTo>
                    <a:pt x="26135" y="246436"/>
                  </a:lnTo>
                  <a:lnTo>
                    <a:pt x="22801" y="231592"/>
                  </a:lnTo>
                  <a:lnTo>
                    <a:pt x="19408" y="216193"/>
                  </a:lnTo>
                  <a:lnTo>
                    <a:pt x="15976" y="200699"/>
                  </a:lnTo>
                  <a:lnTo>
                    <a:pt x="12522" y="185386"/>
                  </a:lnTo>
                  <a:lnTo>
                    <a:pt x="9220" y="170340"/>
                  </a:lnTo>
                  <a:lnTo>
                    <a:pt x="6381" y="155551"/>
                  </a:lnTo>
                  <a:lnTo>
                    <a:pt x="4140" y="140968"/>
                  </a:lnTo>
                  <a:lnTo>
                    <a:pt x="2467" y="126377"/>
                  </a:lnTo>
                  <a:lnTo>
                    <a:pt x="1260" y="111428"/>
                  </a:lnTo>
                  <a:lnTo>
                    <a:pt x="416" y="95965"/>
                  </a:lnTo>
                  <a:lnTo>
                    <a:pt x="0" y="80325"/>
                  </a:lnTo>
                  <a:lnTo>
                    <a:pt x="245" y="65204"/>
                  </a:lnTo>
                  <a:lnTo>
                    <a:pt x="1234" y="50970"/>
                  </a:lnTo>
                  <a:lnTo>
                    <a:pt x="3219" y="37973"/>
                  </a:lnTo>
                  <a:lnTo>
                    <a:pt x="6688" y="26695"/>
                  </a:lnTo>
                  <a:lnTo>
                    <a:pt x="11767" y="17234"/>
                  </a:lnTo>
                  <a:lnTo>
                    <a:pt x="18280" y="9695"/>
                  </a:lnTo>
                  <a:lnTo>
                    <a:pt x="25940" y="4364"/>
                  </a:lnTo>
                  <a:lnTo>
                    <a:pt x="34461" y="1187"/>
                  </a:lnTo>
                  <a:lnTo>
                    <a:pt x="43604" y="0"/>
                  </a:lnTo>
                  <a:lnTo>
                    <a:pt x="53185" y="706"/>
                  </a:lnTo>
                  <a:lnTo>
                    <a:pt x="63067" y="3066"/>
                  </a:lnTo>
                  <a:lnTo>
                    <a:pt x="72988" y="6749"/>
                  </a:lnTo>
                  <a:lnTo>
                    <a:pt x="82576" y="11430"/>
                  </a:lnTo>
                  <a:lnTo>
                    <a:pt x="91651" y="16837"/>
                  </a:lnTo>
                  <a:lnTo>
                    <a:pt x="100050" y="22923"/>
                  </a:lnTo>
                  <a:lnTo>
                    <a:pt x="107546" y="29839"/>
                  </a:lnTo>
                  <a:lnTo>
                    <a:pt x="114097" y="37608"/>
                  </a:lnTo>
                  <a:lnTo>
                    <a:pt x="119497" y="46284"/>
                  </a:lnTo>
                  <a:lnTo>
                    <a:pt x="123301" y="56019"/>
                  </a:lnTo>
                  <a:lnTo>
                    <a:pt x="125411" y="66784"/>
                  </a:lnTo>
                  <a:lnTo>
                    <a:pt x="125863" y="78098"/>
                  </a:lnTo>
                  <a:lnTo>
                    <a:pt x="124653" y="89153"/>
                  </a:lnTo>
                  <a:lnTo>
                    <a:pt x="121947" y="99505"/>
                  </a:lnTo>
                  <a:lnTo>
                    <a:pt x="117861" y="108911"/>
                  </a:lnTo>
                  <a:lnTo>
                    <a:pt x="112378" y="117157"/>
                  </a:lnTo>
                  <a:lnTo>
                    <a:pt x="105622" y="124251"/>
                  </a:lnTo>
                  <a:lnTo>
                    <a:pt x="97898" y="130220"/>
                  </a:lnTo>
                  <a:lnTo>
                    <a:pt x="88637" y="135586"/>
                  </a:lnTo>
                  <a:lnTo>
                    <a:pt x="74793" y="140823"/>
                  </a:lnTo>
                  <a:lnTo>
                    <a:pt x="51224" y="146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59737" y="1588092"/>
              <a:ext cx="115814" cy="206982"/>
            </a:xfrm>
            <a:custGeom>
              <a:avLst/>
              <a:gdLst/>
              <a:ahLst/>
              <a:cxnLst/>
              <a:rect l="0" t="0" r="0" b="0"/>
              <a:pathLst>
                <a:path w="115814" h="206982">
                  <a:moveTo>
                    <a:pt x="0" y="84228"/>
                  </a:moveTo>
                  <a:lnTo>
                    <a:pt x="3001" y="93029"/>
                  </a:lnTo>
                  <a:lnTo>
                    <a:pt x="6423" y="101376"/>
                  </a:lnTo>
                  <a:lnTo>
                    <a:pt x="10615" y="110074"/>
                  </a:lnTo>
                  <a:lnTo>
                    <a:pt x="15342" y="119195"/>
                  </a:lnTo>
                  <a:lnTo>
                    <a:pt x="20175" y="128690"/>
                  </a:lnTo>
                  <a:lnTo>
                    <a:pt x="24852" y="138482"/>
                  </a:lnTo>
                  <a:lnTo>
                    <a:pt x="29288" y="148496"/>
                  </a:lnTo>
                  <a:lnTo>
                    <a:pt x="33490" y="158670"/>
                  </a:lnTo>
                  <a:lnTo>
                    <a:pt x="37503" y="168952"/>
                  </a:lnTo>
                  <a:lnTo>
                    <a:pt x="41536" y="179143"/>
                  </a:lnTo>
                  <a:lnTo>
                    <a:pt x="45937" y="188913"/>
                  </a:lnTo>
                  <a:lnTo>
                    <a:pt x="50814" y="198064"/>
                  </a:lnTo>
                  <a:lnTo>
                    <a:pt x="54310" y="204855"/>
                  </a:lnTo>
                  <a:lnTo>
                    <a:pt x="54276" y="206981"/>
                  </a:lnTo>
                  <a:lnTo>
                    <a:pt x="51658" y="204945"/>
                  </a:lnTo>
                  <a:lnTo>
                    <a:pt x="47608" y="199977"/>
                  </a:lnTo>
                  <a:lnTo>
                    <a:pt x="43036" y="193075"/>
                  </a:lnTo>
                  <a:lnTo>
                    <a:pt x="38438" y="184917"/>
                  </a:lnTo>
                  <a:lnTo>
                    <a:pt x="34007" y="175945"/>
                  </a:lnTo>
                  <a:lnTo>
                    <a:pt x="29786" y="166442"/>
                  </a:lnTo>
                  <a:lnTo>
                    <a:pt x="25754" y="156591"/>
                  </a:lnTo>
                  <a:lnTo>
                    <a:pt x="21872" y="146511"/>
                  </a:lnTo>
                  <a:lnTo>
                    <a:pt x="18103" y="136279"/>
                  </a:lnTo>
                  <a:lnTo>
                    <a:pt x="14427" y="125949"/>
                  </a:lnTo>
                  <a:lnTo>
                    <a:pt x="11314" y="115552"/>
                  </a:lnTo>
                  <a:lnTo>
                    <a:pt x="9666" y="105110"/>
                  </a:lnTo>
                  <a:lnTo>
                    <a:pt x="9860" y="94640"/>
                  </a:lnTo>
                  <a:lnTo>
                    <a:pt x="11790" y="84150"/>
                  </a:lnTo>
                  <a:lnTo>
                    <a:pt x="15144" y="73648"/>
                  </a:lnTo>
                  <a:lnTo>
                    <a:pt x="19590" y="63141"/>
                  </a:lnTo>
                  <a:lnTo>
                    <a:pt x="24998" y="52796"/>
                  </a:lnTo>
                  <a:lnTo>
                    <a:pt x="31442" y="42924"/>
                  </a:lnTo>
                  <a:lnTo>
                    <a:pt x="38888" y="33663"/>
                  </a:lnTo>
                  <a:lnTo>
                    <a:pt x="47343" y="25309"/>
                  </a:lnTo>
                  <a:lnTo>
                    <a:pt x="56928" y="18376"/>
                  </a:lnTo>
                  <a:lnTo>
                    <a:pt x="67584" y="13012"/>
                  </a:lnTo>
                  <a:lnTo>
                    <a:pt x="78529" y="9045"/>
                  </a:lnTo>
                  <a:lnTo>
                    <a:pt x="89427" y="5780"/>
                  </a:lnTo>
                  <a:lnTo>
                    <a:pt x="101235" y="292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15421" y="1601617"/>
              <a:ext cx="109820" cy="179662"/>
            </a:xfrm>
            <a:custGeom>
              <a:avLst/>
              <a:gdLst/>
              <a:ahLst/>
              <a:cxnLst/>
              <a:rect l="0" t="0" r="0" b="0"/>
              <a:pathLst>
                <a:path w="109820" h="179662">
                  <a:moveTo>
                    <a:pt x="23300" y="70703"/>
                  </a:moveTo>
                  <a:lnTo>
                    <a:pt x="32168" y="76436"/>
                  </a:lnTo>
                  <a:lnTo>
                    <a:pt x="41155" y="80720"/>
                  </a:lnTo>
                  <a:lnTo>
                    <a:pt x="51142" y="83917"/>
                  </a:lnTo>
                  <a:lnTo>
                    <a:pt x="61777" y="85933"/>
                  </a:lnTo>
                  <a:lnTo>
                    <a:pt x="72292" y="86333"/>
                  </a:lnTo>
                  <a:lnTo>
                    <a:pt x="82234" y="85012"/>
                  </a:lnTo>
                  <a:lnTo>
                    <a:pt x="91175" y="81844"/>
                  </a:lnTo>
                  <a:lnTo>
                    <a:pt x="98567" y="76523"/>
                  </a:lnTo>
                  <a:lnTo>
                    <a:pt x="104261" y="69096"/>
                  </a:lnTo>
                  <a:lnTo>
                    <a:pt x="108116" y="60043"/>
                  </a:lnTo>
                  <a:lnTo>
                    <a:pt x="109819" y="50065"/>
                  </a:lnTo>
                  <a:lnTo>
                    <a:pt x="109407" y="39666"/>
                  </a:lnTo>
                  <a:lnTo>
                    <a:pt x="107032" y="29434"/>
                  </a:lnTo>
                  <a:lnTo>
                    <a:pt x="102780" y="20103"/>
                  </a:lnTo>
                  <a:lnTo>
                    <a:pt x="96886" y="11996"/>
                  </a:lnTo>
                  <a:lnTo>
                    <a:pt x="89678" y="5555"/>
                  </a:lnTo>
                  <a:lnTo>
                    <a:pt x="81477" y="1502"/>
                  </a:lnTo>
                  <a:lnTo>
                    <a:pt x="72562" y="0"/>
                  </a:lnTo>
                  <a:lnTo>
                    <a:pt x="63308" y="752"/>
                  </a:lnTo>
                  <a:lnTo>
                    <a:pt x="54175" y="3300"/>
                  </a:lnTo>
                  <a:lnTo>
                    <a:pt x="45410" y="7197"/>
                  </a:lnTo>
                  <a:lnTo>
                    <a:pt x="37220" y="12232"/>
                  </a:lnTo>
                  <a:lnTo>
                    <a:pt x="29865" y="18426"/>
                  </a:lnTo>
                  <a:lnTo>
                    <a:pt x="23399" y="25703"/>
                  </a:lnTo>
                  <a:lnTo>
                    <a:pt x="17717" y="34046"/>
                  </a:lnTo>
                  <a:lnTo>
                    <a:pt x="12658" y="43555"/>
                  </a:lnTo>
                  <a:lnTo>
                    <a:pt x="8075" y="54174"/>
                  </a:lnTo>
                  <a:lnTo>
                    <a:pt x="4164" y="65560"/>
                  </a:lnTo>
                  <a:lnTo>
                    <a:pt x="1441" y="77195"/>
                  </a:lnTo>
                  <a:lnTo>
                    <a:pt x="92" y="88759"/>
                  </a:lnTo>
                  <a:lnTo>
                    <a:pt x="0" y="100133"/>
                  </a:lnTo>
                  <a:lnTo>
                    <a:pt x="926" y="111304"/>
                  </a:lnTo>
                  <a:lnTo>
                    <a:pt x="2632" y="122294"/>
                  </a:lnTo>
                  <a:lnTo>
                    <a:pt x="5234" y="132980"/>
                  </a:lnTo>
                  <a:lnTo>
                    <a:pt x="9183" y="143090"/>
                  </a:lnTo>
                  <a:lnTo>
                    <a:pt x="14621" y="152513"/>
                  </a:lnTo>
                  <a:lnTo>
                    <a:pt x="21561" y="160978"/>
                  </a:lnTo>
                  <a:lnTo>
                    <a:pt x="30046" y="167987"/>
                  </a:lnTo>
                  <a:lnTo>
                    <a:pt x="39934" y="173397"/>
                  </a:lnTo>
                  <a:lnTo>
                    <a:pt x="50742" y="177196"/>
                  </a:lnTo>
                  <a:lnTo>
                    <a:pt x="63013" y="179586"/>
                  </a:lnTo>
                  <a:lnTo>
                    <a:pt x="80059" y="179661"/>
                  </a:lnTo>
                  <a:lnTo>
                    <a:pt x="107528" y="175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19773" y="1565842"/>
              <a:ext cx="155473" cy="220094"/>
            </a:xfrm>
            <a:custGeom>
              <a:avLst/>
              <a:gdLst/>
              <a:ahLst/>
              <a:cxnLst/>
              <a:rect l="0" t="0" r="0" b="0"/>
              <a:pathLst>
                <a:path w="155473" h="220094">
                  <a:moveTo>
                    <a:pt x="124275" y="11721"/>
                  </a:moveTo>
                  <a:lnTo>
                    <a:pt x="115474" y="6055"/>
                  </a:lnTo>
                  <a:lnTo>
                    <a:pt x="107127" y="2411"/>
                  </a:lnTo>
                  <a:lnTo>
                    <a:pt x="98428" y="501"/>
                  </a:lnTo>
                  <a:lnTo>
                    <a:pt x="89307" y="0"/>
                  </a:lnTo>
                  <a:lnTo>
                    <a:pt x="79812" y="619"/>
                  </a:lnTo>
                  <a:lnTo>
                    <a:pt x="70025" y="2095"/>
                  </a:lnTo>
                  <a:lnTo>
                    <a:pt x="60184" y="4363"/>
                  </a:lnTo>
                  <a:lnTo>
                    <a:pt x="50658" y="7550"/>
                  </a:lnTo>
                  <a:lnTo>
                    <a:pt x="41625" y="11657"/>
                  </a:lnTo>
                  <a:lnTo>
                    <a:pt x="33086" y="16717"/>
                  </a:lnTo>
                  <a:lnTo>
                    <a:pt x="24965" y="22870"/>
                  </a:lnTo>
                  <a:lnTo>
                    <a:pt x="17181" y="30086"/>
                  </a:lnTo>
                  <a:lnTo>
                    <a:pt x="10139" y="38204"/>
                  </a:lnTo>
                  <a:lnTo>
                    <a:pt x="4694" y="47023"/>
                  </a:lnTo>
                  <a:lnTo>
                    <a:pt x="1195" y="56344"/>
                  </a:lnTo>
                  <a:lnTo>
                    <a:pt x="0" y="65363"/>
                  </a:lnTo>
                  <a:lnTo>
                    <a:pt x="1700" y="72740"/>
                  </a:lnTo>
                  <a:lnTo>
                    <a:pt x="6331" y="77883"/>
                  </a:lnTo>
                  <a:lnTo>
                    <a:pt x="13492" y="81027"/>
                  </a:lnTo>
                  <a:lnTo>
                    <a:pt x="22641" y="82846"/>
                  </a:lnTo>
                  <a:lnTo>
                    <a:pt x="33264" y="83894"/>
                  </a:lnTo>
                  <a:lnTo>
                    <a:pt x="44781" y="84670"/>
                  </a:lnTo>
                  <a:lnTo>
                    <a:pt x="56570" y="85674"/>
                  </a:lnTo>
                  <a:lnTo>
                    <a:pt x="68268" y="87146"/>
                  </a:lnTo>
                  <a:lnTo>
                    <a:pt x="79748" y="89275"/>
                  </a:lnTo>
                  <a:lnTo>
                    <a:pt x="90997" y="92301"/>
                  </a:lnTo>
                  <a:lnTo>
                    <a:pt x="102038" y="96267"/>
                  </a:lnTo>
                  <a:lnTo>
                    <a:pt x="112591" y="101216"/>
                  </a:lnTo>
                  <a:lnTo>
                    <a:pt x="122079" y="107287"/>
                  </a:lnTo>
                  <a:lnTo>
                    <a:pt x="130278" y="114444"/>
                  </a:lnTo>
                  <a:lnTo>
                    <a:pt x="137275" y="122520"/>
                  </a:lnTo>
                  <a:lnTo>
                    <a:pt x="143293" y="131311"/>
                  </a:lnTo>
                  <a:lnTo>
                    <a:pt x="148550" y="140630"/>
                  </a:lnTo>
                  <a:lnTo>
                    <a:pt x="152760" y="150328"/>
                  </a:lnTo>
                  <a:lnTo>
                    <a:pt x="155159" y="160289"/>
                  </a:lnTo>
                  <a:lnTo>
                    <a:pt x="155472" y="170425"/>
                  </a:lnTo>
                  <a:lnTo>
                    <a:pt x="153716" y="180349"/>
                  </a:lnTo>
                  <a:lnTo>
                    <a:pt x="149945" y="189407"/>
                  </a:lnTo>
                  <a:lnTo>
                    <a:pt x="144403" y="197307"/>
                  </a:lnTo>
                  <a:lnTo>
                    <a:pt x="137275" y="203934"/>
                  </a:lnTo>
                  <a:lnTo>
                    <a:pt x="128604" y="209169"/>
                  </a:lnTo>
                  <a:lnTo>
                    <a:pt x="118554" y="213097"/>
                  </a:lnTo>
                  <a:lnTo>
                    <a:pt x="107385" y="215940"/>
                  </a:lnTo>
                  <a:lnTo>
                    <a:pt x="95364" y="217947"/>
                  </a:lnTo>
                  <a:lnTo>
                    <a:pt x="82737" y="219337"/>
                  </a:lnTo>
                  <a:lnTo>
                    <a:pt x="70099" y="220093"/>
                  </a:lnTo>
                  <a:lnTo>
                    <a:pt x="57054" y="219948"/>
                  </a:lnTo>
                  <a:lnTo>
                    <a:pt x="41343" y="217776"/>
                  </a:lnTo>
                  <a:lnTo>
                    <a:pt x="18990" y="211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96690" y="1608102"/>
              <a:ext cx="136872" cy="168164"/>
            </a:xfrm>
            <a:custGeom>
              <a:avLst/>
              <a:gdLst/>
              <a:ahLst/>
              <a:cxnLst/>
              <a:rect l="0" t="0" r="0" b="0"/>
              <a:pathLst>
                <a:path w="136872" h="168164">
                  <a:moveTo>
                    <a:pt x="0" y="106332"/>
                  </a:moveTo>
                  <a:lnTo>
                    <a:pt x="8869" y="103465"/>
                  </a:lnTo>
                  <a:lnTo>
                    <a:pt x="17856" y="101323"/>
                  </a:lnTo>
                  <a:lnTo>
                    <a:pt x="27846" y="99711"/>
                  </a:lnTo>
                  <a:lnTo>
                    <a:pt x="38654" y="98185"/>
                  </a:lnTo>
                  <a:lnTo>
                    <a:pt x="49817" y="96039"/>
                  </a:lnTo>
                  <a:lnTo>
                    <a:pt x="61017" y="92936"/>
                  </a:lnTo>
                  <a:lnTo>
                    <a:pt x="71957" y="88870"/>
                  </a:lnTo>
                  <a:lnTo>
                    <a:pt x="82293" y="83993"/>
                  </a:lnTo>
                  <a:lnTo>
                    <a:pt x="91901" y="78483"/>
                  </a:lnTo>
                  <a:lnTo>
                    <a:pt x="100673" y="72343"/>
                  </a:lnTo>
                  <a:lnTo>
                    <a:pt x="108425" y="65397"/>
                  </a:lnTo>
                  <a:lnTo>
                    <a:pt x="115147" y="57621"/>
                  </a:lnTo>
                  <a:lnTo>
                    <a:pt x="120493" y="49282"/>
                  </a:lnTo>
                  <a:lnTo>
                    <a:pt x="123730" y="40839"/>
                  </a:lnTo>
                  <a:lnTo>
                    <a:pt x="124641" y="32573"/>
                  </a:lnTo>
                  <a:lnTo>
                    <a:pt x="123303" y="24735"/>
                  </a:lnTo>
                  <a:lnTo>
                    <a:pt x="119822" y="17624"/>
                  </a:lnTo>
                  <a:lnTo>
                    <a:pt x="114480" y="11335"/>
                  </a:lnTo>
                  <a:lnTo>
                    <a:pt x="107660" y="6112"/>
                  </a:lnTo>
                  <a:lnTo>
                    <a:pt x="99728" y="2427"/>
                  </a:lnTo>
                  <a:lnTo>
                    <a:pt x="90996" y="397"/>
                  </a:lnTo>
                  <a:lnTo>
                    <a:pt x="81866" y="0"/>
                  </a:lnTo>
                  <a:lnTo>
                    <a:pt x="72818" y="1245"/>
                  </a:lnTo>
                  <a:lnTo>
                    <a:pt x="64109" y="3975"/>
                  </a:lnTo>
                  <a:lnTo>
                    <a:pt x="55958" y="8077"/>
                  </a:lnTo>
                  <a:lnTo>
                    <a:pt x="48628" y="13571"/>
                  </a:lnTo>
                  <a:lnTo>
                    <a:pt x="42179" y="20338"/>
                  </a:lnTo>
                  <a:lnTo>
                    <a:pt x="36508" y="28152"/>
                  </a:lnTo>
                  <a:lnTo>
                    <a:pt x="31457" y="36766"/>
                  </a:lnTo>
                  <a:lnTo>
                    <a:pt x="26878" y="45971"/>
                  </a:lnTo>
                  <a:lnTo>
                    <a:pt x="22971" y="55762"/>
                  </a:lnTo>
                  <a:lnTo>
                    <a:pt x="20251" y="66319"/>
                  </a:lnTo>
                  <a:lnTo>
                    <a:pt x="18907" y="77673"/>
                  </a:lnTo>
                  <a:lnTo>
                    <a:pt x="18989" y="89399"/>
                  </a:lnTo>
                  <a:lnTo>
                    <a:pt x="20564" y="100737"/>
                  </a:lnTo>
                  <a:lnTo>
                    <a:pt x="23515" y="111288"/>
                  </a:lnTo>
                  <a:lnTo>
                    <a:pt x="27597" y="120998"/>
                  </a:lnTo>
                  <a:lnTo>
                    <a:pt x="32546" y="129981"/>
                  </a:lnTo>
                  <a:lnTo>
                    <a:pt x="38134" y="138389"/>
                  </a:lnTo>
                  <a:lnTo>
                    <a:pt x="44341" y="146206"/>
                  </a:lnTo>
                  <a:lnTo>
                    <a:pt x="51339" y="153244"/>
                  </a:lnTo>
                  <a:lnTo>
                    <a:pt x="59153" y="159451"/>
                  </a:lnTo>
                  <a:lnTo>
                    <a:pt x="67519" y="164435"/>
                  </a:lnTo>
                  <a:lnTo>
                    <a:pt x="75981" y="167420"/>
                  </a:lnTo>
                  <a:lnTo>
                    <a:pt x="84265" y="168163"/>
                  </a:lnTo>
                  <a:lnTo>
                    <a:pt x="92285" y="166881"/>
                  </a:lnTo>
                  <a:lnTo>
                    <a:pt x="100050" y="163969"/>
                  </a:lnTo>
                  <a:lnTo>
                    <a:pt x="107634" y="159806"/>
                  </a:lnTo>
                  <a:lnTo>
                    <a:pt x="115501" y="154681"/>
                  </a:lnTo>
                  <a:lnTo>
                    <a:pt x="124676" y="147817"/>
                  </a:lnTo>
                  <a:lnTo>
                    <a:pt x="136871" y="137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67000" y="1633718"/>
              <a:ext cx="124489" cy="138437"/>
            </a:xfrm>
            <a:custGeom>
              <a:avLst/>
              <a:gdLst/>
              <a:ahLst/>
              <a:cxnLst/>
              <a:rect l="0" t="0" r="0" b="0"/>
              <a:pathLst>
                <a:path w="124489" h="138437">
                  <a:moveTo>
                    <a:pt x="8675" y="49130"/>
                  </a:moveTo>
                  <a:lnTo>
                    <a:pt x="8742" y="63665"/>
                  </a:lnTo>
                  <a:lnTo>
                    <a:pt x="9382" y="76296"/>
                  </a:lnTo>
                  <a:lnTo>
                    <a:pt x="10674" y="88205"/>
                  </a:lnTo>
                  <a:lnTo>
                    <a:pt x="12361" y="99860"/>
                  </a:lnTo>
                  <a:lnTo>
                    <a:pt x="14029" y="111701"/>
                  </a:lnTo>
                  <a:lnTo>
                    <a:pt x="15401" y="123873"/>
                  </a:lnTo>
                  <a:lnTo>
                    <a:pt x="14983" y="134012"/>
                  </a:lnTo>
                  <a:lnTo>
                    <a:pt x="11990" y="138436"/>
                  </a:lnTo>
                  <a:lnTo>
                    <a:pt x="8540" y="137058"/>
                  </a:lnTo>
                  <a:lnTo>
                    <a:pt x="5613" y="131380"/>
                  </a:lnTo>
                  <a:lnTo>
                    <a:pt x="3380" y="122814"/>
                  </a:lnTo>
                  <a:lnTo>
                    <a:pt x="1760" y="112361"/>
                  </a:lnTo>
                  <a:lnTo>
                    <a:pt x="620" y="100678"/>
                  </a:lnTo>
                  <a:lnTo>
                    <a:pt x="0" y="88192"/>
                  </a:lnTo>
                  <a:lnTo>
                    <a:pt x="103" y="75180"/>
                  </a:lnTo>
                  <a:lnTo>
                    <a:pt x="991" y="61831"/>
                  </a:lnTo>
                  <a:lnTo>
                    <a:pt x="2739" y="48590"/>
                  </a:lnTo>
                  <a:lnTo>
                    <a:pt x="5516" y="36148"/>
                  </a:lnTo>
                  <a:lnTo>
                    <a:pt x="9320" y="24829"/>
                  </a:lnTo>
                  <a:lnTo>
                    <a:pt x="14334" y="15093"/>
                  </a:lnTo>
                  <a:lnTo>
                    <a:pt x="20981" y="7681"/>
                  </a:lnTo>
                  <a:lnTo>
                    <a:pt x="29339" y="2778"/>
                  </a:lnTo>
                  <a:lnTo>
                    <a:pt x="39036" y="265"/>
                  </a:lnTo>
                  <a:lnTo>
                    <a:pt x="49454" y="0"/>
                  </a:lnTo>
                  <a:lnTo>
                    <a:pt x="60153" y="1674"/>
                  </a:lnTo>
                  <a:lnTo>
                    <a:pt x="70588" y="5047"/>
                  </a:lnTo>
                  <a:lnTo>
                    <a:pt x="80055" y="10043"/>
                  </a:lnTo>
                  <a:lnTo>
                    <a:pt x="88267" y="16477"/>
                  </a:lnTo>
                  <a:lnTo>
                    <a:pt x="95288" y="24235"/>
                  </a:lnTo>
                  <a:lnTo>
                    <a:pt x="101327" y="33344"/>
                  </a:lnTo>
                  <a:lnTo>
                    <a:pt x="106612" y="43695"/>
                  </a:lnTo>
                  <a:lnTo>
                    <a:pt x="111182" y="55069"/>
                  </a:lnTo>
                  <a:lnTo>
                    <a:pt x="114888" y="67228"/>
                  </a:lnTo>
                  <a:lnTo>
                    <a:pt x="117718" y="79944"/>
                  </a:lnTo>
                  <a:lnTo>
                    <a:pt x="119795" y="92444"/>
                  </a:lnTo>
                  <a:lnTo>
                    <a:pt x="121498" y="104636"/>
                  </a:lnTo>
                  <a:lnTo>
                    <a:pt x="122977" y="117589"/>
                  </a:lnTo>
                  <a:lnTo>
                    <a:pt x="124488" y="133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54659" y="1398579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2867" y="14735"/>
                  </a:lnTo>
                  <a:lnTo>
                    <a:pt x="5009" y="29287"/>
                  </a:lnTo>
                  <a:lnTo>
                    <a:pt x="6617" y="45081"/>
                  </a:lnTo>
                  <a:lnTo>
                    <a:pt x="7970" y="62143"/>
                  </a:lnTo>
                  <a:lnTo>
                    <a:pt x="9467" y="80284"/>
                  </a:lnTo>
                  <a:lnTo>
                    <a:pt x="11313" y="99271"/>
                  </a:lnTo>
                  <a:lnTo>
                    <a:pt x="13380" y="118884"/>
                  </a:lnTo>
                  <a:lnTo>
                    <a:pt x="15312" y="138948"/>
                  </a:lnTo>
                  <a:lnTo>
                    <a:pt x="16913" y="159323"/>
                  </a:lnTo>
                  <a:lnTo>
                    <a:pt x="18310" y="179748"/>
                  </a:lnTo>
                  <a:lnTo>
                    <a:pt x="19854" y="199846"/>
                  </a:lnTo>
                  <a:lnTo>
                    <a:pt x="21740" y="219437"/>
                  </a:lnTo>
                  <a:lnTo>
                    <a:pt x="23838" y="238356"/>
                  </a:lnTo>
                  <a:lnTo>
                    <a:pt x="25792" y="256374"/>
                  </a:lnTo>
                  <a:lnTo>
                    <a:pt x="27408" y="273446"/>
                  </a:lnTo>
                  <a:lnTo>
                    <a:pt x="28848" y="289281"/>
                  </a:lnTo>
                  <a:lnTo>
                    <a:pt x="30788" y="304917"/>
                  </a:lnTo>
                  <a:lnTo>
                    <a:pt x="34516" y="322848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70431" y="148280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4635" y="5800"/>
                  </a:lnTo>
                  <a:lnTo>
                    <a:pt x="198431" y="10724"/>
                  </a:lnTo>
                  <a:lnTo>
                    <a:pt x="191326" y="15227"/>
                  </a:lnTo>
                  <a:lnTo>
                    <a:pt x="183040" y="19448"/>
                  </a:lnTo>
                  <a:lnTo>
                    <a:pt x="173097" y="23462"/>
                  </a:lnTo>
                  <a:lnTo>
                    <a:pt x="161401" y="27319"/>
                  </a:lnTo>
                  <a:lnTo>
                    <a:pt x="148323" y="30898"/>
                  </a:lnTo>
                  <a:lnTo>
                    <a:pt x="134489" y="33925"/>
                  </a:lnTo>
                  <a:lnTo>
                    <a:pt x="120337" y="36303"/>
                  </a:lnTo>
                  <a:lnTo>
                    <a:pt x="106092" y="38409"/>
                  </a:lnTo>
                  <a:lnTo>
                    <a:pt x="91850" y="40970"/>
                  </a:lnTo>
                  <a:lnTo>
                    <a:pt x="77653" y="44355"/>
                  </a:lnTo>
                  <a:lnTo>
                    <a:pt x="63724" y="48293"/>
                  </a:lnTo>
                  <a:lnTo>
                    <a:pt x="48914" y="52434"/>
                  </a:lnTo>
                  <a:lnTo>
                    <a:pt x="29683" y="571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83917" y="1561933"/>
              <a:ext cx="165519" cy="205144"/>
            </a:xfrm>
            <a:custGeom>
              <a:avLst/>
              <a:gdLst/>
              <a:ahLst/>
              <a:cxnLst/>
              <a:rect l="0" t="0" r="0" b="0"/>
              <a:pathLst>
                <a:path w="165519" h="205144">
                  <a:moveTo>
                    <a:pt x="155012" y="15630"/>
                  </a:moveTo>
                  <a:lnTo>
                    <a:pt x="146076" y="9897"/>
                  </a:lnTo>
                  <a:lnTo>
                    <a:pt x="136449" y="5613"/>
                  </a:lnTo>
                  <a:lnTo>
                    <a:pt x="125166" y="2416"/>
                  </a:lnTo>
                  <a:lnTo>
                    <a:pt x="112671" y="400"/>
                  </a:lnTo>
                  <a:lnTo>
                    <a:pt x="99840" y="0"/>
                  </a:lnTo>
                  <a:lnTo>
                    <a:pt x="87222" y="1307"/>
                  </a:lnTo>
                  <a:lnTo>
                    <a:pt x="75012" y="3956"/>
                  </a:lnTo>
                  <a:lnTo>
                    <a:pt x="63217" y="7333"/>
                  </a:lnTo>
                  <a:lnTo>
                    <a:pt x="51776" y="11014"/>
                  </a:lnTo>
                  <a:lnTo>
                    <a:pt x="40773" y="15109"/>
                  </a:lnTo>
                  <a:lnTo>
                    <a:pt x="30444" y="20142"/>
                  </a:lnTo>
                  <a:lnTo>
                    <a:pt x="20875" y="26342"/>
                  </a:lnTo>
                  <a:lnTo>
                    <a:pt x="12481" y="33642"/>
                  </a:lnTo>
                  <a:lnTo>
                    <a:pt x="6052" y="41845"/>
                  </a:lnTo>
                  <a:lnTo>
                    <a:pt x="1853" y="50729"/>
                  </a:lnTo>
                  <a:lnTo>
                    <a:pt x="0" y="59779"/>
                  </a:lnTo>
                  <a:lnTo>
                    <a:pt x="720" y="68234"/>
                  </a:lnTo>
                  <a:lnTo>
                    <a:pt x="3872" y="75720"/>
                  </a:lnTo>
                  <a:lnTo>
                    <a:pt x="9053" y="81894"/>
                  </a:lnTo>
                  <a:lnTo>
                    <a:pt x="15802" y="86293"/>
                  </a:lnTo>
                  <a:lnTo>
                    <a:pt x="23709" y="88846"/>
                  </a:lnTo>
                  <a:lnTo>
                    <a:pt x="32607" y="89951"/>
                  </a:lnTo>
                  <a:lnTo>
                    <a:pt x="42556" y="90254"/>
                  </a:lnTo>
                  <a:lnTo>
                    <a:pt x="53501" y="90211"/>
                  </a:lnTo>
                  <a:lnTo>
                    <a:pt x="65122" y="90223"/>
                  </a:lnTo>
                  <a:lnTo>
                    <a:pt x="76922" y="90697"/>
                  </a:lnTo>
                  <a:lnTo>
                    <a:pt x="88600" y="91802"/>
                  </a:lnTo>
                  <a:lnTo>
                    <a:pt x="100052" y="93512"/>
                  </a:lnTo>
                  <a:lnTo>
                    <a:pt x="111275" y="95724"/>
                  </a:lnTo>
                  <a:lnTo>
                    <a:pt x="122297" y="98329"/>
                  </a:lnTo>
                  <a:lnTo>
                    <a:pt x="132835" y="101550"/>
                  </a:lnTo>
                  <a:lnTo>
                    <a:pt x="142312" y="105922"/>
                  </a:lnTo>
                  <a:lnTo>
                    <a:pt x="150494" y="111643"/>
                  </a:lnTo>
                  <a:lnTo>
                    <a:pt x="157141" y="118604"/>
                  </a:lnTo>
                  <a:lnTo>
                    <a:pt x="161856" y="126572"/>
                  </a:lnTo>
                  <a:lnTo>
                    <a:pt x="164615" y="135298"/>
                  </a:lnTo>
                  <a:lnTo>
                    <a:pt x="165518" y="144411"/>
                  </a:lnTo>
                  <a:lnTo>
                    <a:pt x="164620" y="153440"/>
                  </a:lnTo>
                  <a:lnTo>
                    <a:pt x="162121" y="162133"/>
                  </a:lnTo>
                  <a:lnTo>
                    <a:pt x="158006" y="170273"/>
                  </a:lnTo>
                  <a:lnTo>
                    <a:pt x="151971" y="177593"/>
                  </a:lnTo>
                  <a:lnTo>
                    <a:pt x="144018" y="184031"/>
                  </a:lnTo>
                  <a:lnTo>
                    <a:pt x="134255" y="189525"/>
                  </a:lnTo>
                  <a:lnTo>
                    <a:pt x="122729" y="193924"/>
                  </a:lnTo>
                  <a:lnTo>
                    <a:pt x="109654" y="197257"/>
                  </a:lnTo>
                  <a:lnTo>
                    <a:pt x="95713" y="199688"/>
                  </a:lnTo>
                  <a:lnTo>
                    <a:pt x="80385" y="201674"/>
                  </a:lnTo>
                  <a:lnTo>
                    <a:pt x="60092" y="203393"/>
                  </a:lnTo>
                  <a:lnTo>
                    <a:pt x="28670" y="205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441929" y="1272237"/>
            <a:ext cx="2892421" cy="605151"/>
            <a:chOff x="4441929" y="1272237"/>
            <a:chExt cx="2892421" cy="605151"/>
          </a:xfrm>
        </p:grpSpPr>
        <p:sp>
          <p:nvSpPr>
            <p:cNvPr id="74" name="Freeform 73"/>
            <p:cNvSpPr/>
            <p:nvPr/>
          </p:nvSpPr>
          <p:spPr>
            <a:xfrm>
              <a:off x="4441929" y="1569307"/>
              <a:ext cx="186597" cy="153542"/>
            </a:xfrm>
            <a:custGeom>
              <a:avLst/>
              <a:gdLst/>
              <a:ahLst/>
              <a:cxnLst/>
              <a:rect l="0" t="0" r="0" b="0"/>
              <a:pathLst>
                <a:path w="186597" h="153542">
                  <a:moveTo>
                    <a:pt x="112896" y="71427"/>
                  </a:moveTo>
                  <a:lnTo>
                    <a:pt x="109962" y="62626"/>
                  </a:lnTo>
                  <a:lnTo>
                    <a:pt x="107180" y="54279"/>
                  </a:lnTo>
                  <a:lnTo>
                    <a:pt x="104276" y="45585"/>
                  </a:lnTo>
                  <a:lnTo>
                    <a:pt x="101063" y="36637"/>
                  </a:lnTo>
                  <a:lnTo>
                    <a:pt x="97250" y="27790"/>
                  </a:lnTo>
                  <a:lnTo>
                    <a:pt x="92728" y="19265"/>
                  </a:lnTo>
                  <a:lnTo>
                    <a:pt x="87391" y="11595"/>
                  </a:lnTo>
                  <a:lnTo>
                    <a:pt x="81055" y="5663"/>
                  </a:lnTo>
                  <a:lnTo>
                    <a:pt x="73722" y="1797"/>
                  </a:lnTo>
                  <a:lnTo>
                    <a:pt x="65696" y="0"/>
                  </a:lnTo>
                  <a:lnTo>
                    <a:pt x="57471" y="225"/>
                  </a:lnTo>
                  <a:lnTo>
                    <a:pt x="49349" y="2231"/>
                  </a:lnTo>
                  <a:lnTo>
                    <a:pt x="41440" y="5829"/>
                  </a:lnTo>
                  <a:lnTo>
                    <a:pt x="33750" y="10977"/>
                  </a:lnTo>
                  <a:lnTo>
                    <a:pt x="26254" y="17512"/>
                  </a:lnTo>
                  <a:lnTo>
                    <a:pt x="19237" y="25338"/>
                  </a:lnTo>
                  <a:lnTo>
                    <a:pt x="13277" y="34492"/>
                  </a:lnTo>
                  <a:lnTo>
                    <a:pt x="8600" y="44874"/>
                  </a:lnTo>
                  <a:lnTo>
                    <a:pt x="5121" y="56269"/>
                  </a:lnTo>
                  <a:lnTo>
                    <a:pt x="2619" y="68441"/>
                  </a:lnTo>
                  <a:lnTo>
                    <a:pt x="871" y="81175"/>
                  </a:lnTo>
                  <a:lnTo>
                    <a:pt x="0" y="93980"/>
                  </a:lnTo>
                  <a:lnTo>
                    <a:pt x="463" y="106116"/>
                  </a:lnTo>
                  <a:lnTo>
                    <a:pt x="2409" y="117234"/>
                  </a:lnTo>
                  <a:lnTo>
                    <a:pt x="5850" y="127172"/>
                  </a:lnTo>
                  <a:lnTo>
                    <a:pt x="10834" y="135784"/>
                  </a:lnTo>
                  <a:lnTo>
                    <a:pt x="17221" y="143118"/>
                  </a:lnTo>
                  <a:lnTo>
                    <a:pt x="24594" y="148892"/>
                  </a:lnTo>
                  <a:lnTo>
                    <a:pt x="32373" y="152424"/>
                  </a:lnTo>
                  <a:lnTo>
                    <a:pt x="40193" y="153541"/>
                  </a:lnTo>
                  <a:lnTo>
                    <a:pt x="47898" y="152513"/>
                  </a:lnTo>
                  <a:lnTo>
                    <a:pt x="55450" y="149772"/>
                  </a:lnTo>
                  <a:lnTo>
                    <a:pt x="62859" y="145742"/>
                  </a:lnTo>
                  <a:lnTo>
                    <a:pt x="69986" y="140615"/>
                  </a:lnTo>
                  <a:lnTo>
                    <a:pt x="76554" y="134359"/>
                  </a:lnTo>
                  <a:lnTo>
                    <a:pt x="82451" y="127041"/>
                  </a:lnTo>
                  <a:lnTo>
                    <a:pt x="87565" y="118670"/>
                  </a:lnTo>
                  <a:lnTo>
                    <a:pt x="91702" y="109142"/>
                  </a:lnTo>
                  <a:lnTo>
                    <a:pt x="94880" y="98575"/>
                  </a:lnTo>
                  <a:lnTo>
                    <a:pt x="98125" y="89590"/>
                  </a:lnTo>
                  <a:lnTo>
                    <a:pt x="102173" y="85853"/>
                  </a:lnTo>
                  <a:lnTo>
                    <a:pt x="106119" y="87136"/>
                  </a:lnTo>
                  <a:lnTo>
                    <a:pt x="109794" y="91887"/>
                  </a:lnTo>
                  <a:lnTo>
                    <a:pt x="113475" y="98648"/>
                  </a:lnTo>
                  <a:lnTo>
                    <a:pt x="117567" y="106271"/>
                  </a:lnTo>
                  <a:lnTo>
                    <a:pt x="122256" y="114109"/>
                  </a:lnTo>
                  <a:lnTo>
                    <a:pt x="127695" y="121720"/>
                  </a:lnTo>
                  <a:lnTo>
                    <a:pt x="134095" y="128709"/>
                  </a:lnTo>
                  <a:lnTo>
                    <a:pt x="141464" y="134931"/>
                  </a:lnTo>
                  <a:lnTo>
                    <a:pt x="149403" y="140104"/>
                  </a:lnTo>
                  <a:lnTo>
                    <a:pt x="158087" y="144100"/>
                  </a:lnTo>
                  <a:lnTo>
                    <a:pt x="169397" y="146152"/>
                  </a:lnTo>
                  <a:lnTo>
                    <a:pt x="186596" y="145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94650" y="1546093"/>
              <a:ext cx="145659" cy="331295"/>
            </a:xfrm>
            <a:custGeom>
              <a:avLst/>
              <a:gdLst/>
              <a:ahLst/>
              <a:cxnLst/>
              <a:rect l="0" t="0" r="0" b="0"/>
              <a:pathLst>
                <a:path w="145659" h="331295">
                  <a:moveTo>
                    <a:pt x="18144" y="115698"/>
                  </a:moveTo>
                  <a:lnTo>
                    <a:pt x="18211" y="127366"/>
                  </a:lnTo>
                  <a:lnTo>
                    <a:pt x="18852" y="137855"/>
                  </a:lnTo>
                  <a:lnTo>
                    <a:pt x="20143" y="148162"/>
                  </a:lnTo>
                  <a:lnTo>
                    <a:pt x="21830" y="158636"/>
                  </a:lnTo>
                  <a:lnTo>
                    <a:pt x="23498" y="169628"/>
                  </a:lnTo>
                  <a:lnTo>
                    <a:pt x="24916" y="181270"/>
                  </a:lnTo>
                  <a:lnTo>
                    <a:pt x="26187" y="193524"/>
                  </a:lnTo>
                  <a:lnTo>
                    <a:pt x="27646" y="206279"/>
                  </a:lnTo>
                  <a:lnTo>
                    <a:pt x="29474" y="219414"/>
                  </a:lnTo>
                  <a:lnTo>
                    <a:pt x="31533" y="232828"/>
                  </a:lnTo>
                  <a:lnTo>
                    <a:pt x="33460" y="246438"/>
                  </a:lnTo>
                  <a:lnTo>
                    <a:pt x="35054" y="260190"/>
                  </a:lnTo>
                  <a:lnTo>
                    <a:pt x="36277" y="274204"/>
                  </a:lnTo>
                  <a:lnTo>
                    <a:pt x="37172" y="288758"/>
                  </a:lnTo>
                  <a:lnTo>
                    <a:pt x="37805" y="303920"/>
                  </a:lnTo>
                  <a:lnTo>
                    <a:pt x="38068" y="318149"/>
                  </a:lnTo>
                  <a:lnTo>
                    <a:pt x="37390" y="327891"/>
                  </a:lnTo>
                  <a:lnTo>
                    <a:pt x="35719" y="331294"/>
                  </a:lnTo>
                  <a:lnTo>
                    <a:pt x="33943" y="329348"/>
                  </a:lnTo>
                  <a:lnTo>
                    <a:pt x="32453" y="323534"/>
                  </a:lnTo>
                  <a:lnTo>
                    <a:pt x="31150" y="315210"/>
                  </a:lnTo>
                  <a:lnTo>
                    <a:pt x="29680" y="305542"/>
                  </a:lnTo>
                  <a:lnTo>
                    <a:pt x="27847" y="295246"/>
                  </a:lnTo>
                  <a:lnTo>
                    <a:pt x="25619" y="284528"/>
                  </a:lnTo>
                  <a:lnTo>
                    <a:pt x="23046" y="273254"/>
                  </a:lnTo>
                  <a:lnTo>
                    <a:pt x="20206" y="261358"/>
                  </a:lnTo>
                  <a:lnTo>
                    <a:pt x="17334" y="248738"/>
                  </a:lnTo>
                  <a:lnTo>
                    <a:pt x="14792" y="235191"/>
                  </a:lnTo>
                  <a:lnTo>
                    <a:pt x="12749" y="220704"/>
                  </a:lnTo>
                  <a:lnTo>
                    <a:pt x="11040" y="205565"/>
                  </a:lnTo>
                  <a:lnTo>
                    <a:pt x="9278" y="190257"/>
                  </a:lnTo>
                  <a:lnTo>
                    <a:pt x="7243" y="175073"/>
                  </a:lnTo>
                  <a:lnTo>
                    <a:pt x="5044" y="160116"/>
                  </a:lnTo>
                  <a:lnTo>
                    <a:pt x="3021" y="145387"/>
                  </a:lnTo>
                  <a:lnTo>
                    <a:pt x="1368" y="130845"/>
                  </a:lnTo>
                  <a:lnTo>
                    <a:pt x="275" y="116282"/>
                  </a:lnTo>
                  <a:lnTo>
                    <a:pt x="0" y="101351"/>
                  </a:lnTo>
                  <a:lnTo>
                    <a:pt x="601" y="85901"/>
                  </a:lnTo>
                  <a:lnTo>
                    <a:pt x="2142" y="70269"/>
                  </a:lnTo>
                  <a:lnTo>
                    <a:pt x="4772" y="55154"/>
                  </a:lnTo>
                  <a:lnTo>
                    <a:pt x="8475" y="40929"/>
                  </a:lnTo>
                  <a:lnTo>
                    <a:pt x="13420" y="28107"/>
                  </a:lnTo>
                  <a:lnTo>
                    <a:pt x="20019" y="17479"/>
                  </a:lnTo>
                  <a:lnTo>
                    <a:pt x="28345" y="9272"/>
                  </a:lnTo>
                  <a:lnTo>
                    <a:pt x="38020" y="3559"/>
                  </a:lnTo>
                  <a:lnTo>
                    <a:pt x="48423" y="525"/>
                  </a:lnTo>
                  <a:lnTo>
                    <a:pt x="59117" y="0"/>
                  </a:lnTo>
                  <a:lnTo>
                    <a:pt x="69719" y="1558"/>
                  </a:lnTo>
                  <a:lnTo>
                    <a:pt x="79830" y="4721"/>
                  </a:lnTo>
                  <a:lnTo>
                    <a:pt x="89293" y="9067"/>
                  </a:lnTo>
                  <a:lnTo>
                    <a:pt x="98137" y="14421"/>
                  </a:lnTo>
                  <a:lnTo>
                    <a:pt x="106471" y="20837"/>
                  </a:lnTo>
                  <a:lnTo>
                    <a:pt x="114411" y="28262"/>
                  </a:lnTo>
                  <a:lnTo>
                    <a:pt x="121899" y="36535"/>
                  </a:lnTo>
                  <a:lnTo>
                    <a:pt x="128709" y="45467"/>
                  </a:lnTo>
                  <a:lnTo>
                    <a:pt x="134764" y="54885"/>
                  </a:lnTo>
                  <a:lnTo>
                    <a:pt x="139814" y="64649"/>
                  </a:lnTo>
                  <a:lnTo>
                    <a:pt x="143376" y="74658"/>
                  </a:lnTo>
                  <a:lnTo>
                    <a:pt x="145319" y="84829"/>
                  </a:lnTo>
                  <a:lnTo>
                    <a:pt x="145658" y="94947"/>
                  </a:lnTo>
                  <a:lnTo>
                    <a:pt x="144372" y="104667"/>
                  </a:lnTo>
                  <a:lnTo>
                    <a:pt x="141615" y="113831"/>
                  </a:lnTo>
                  <a:lnTo>
                    <a:pt x="137493" y="122290"/>
                  </a:lnTo>
                  <a:lnTo>
                    <a:pt x="131986" y="129825"/>
                  </a:lnTo>
                  <a:lnTo>
                    <a:pt x="125211" y="136412"/>
                  </a:lnTo>
                  <a:lnTo>
                    <a:pt x="117393" y="142176"/>
                  </a:lnTo>
                  <a:lnTo>
                    <a:pt x="108775" y="147288"/>
                  </a:lnTo>
                  <a:lnTo>
                    <a:pt x="99585" y="151913"/>
                  </a:lnTo>
                  <a:lnTo>
                    <a:pt x="90449" y="156034"/>
                  </a:lnTo>
                  <a:lnTo>
                    <a:pt x="81493" y="159870"/>
                  </a:lnTo>
                  <a:lnTo>
                    <a:pt x="71934" y="163761"/>
                  </a:lnTo>
                  <a:lnTo>
                    <a:pt x="60258" y="168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36606" y="1577563"/>
              <a:ext cx="18345" cy="147400"/>
            </a:xfrm>
            <a:custGeom>
              <a:avLst/>
              <a:gdLst/>
              <a:ahLst/>
              <a:cxnLst/>
              <a:rect l="0" t="0" r="0" b="0"/>
              <a:pathLst>
                <a:path w="18345" h="147400">
                  <a:moveTo>
                    <a:pt x="7815" y="0"/>
                  </a:moveTo>
                  <a:lnTo>
                    <a:pt x="4947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6" y="61027"/>
                  </a:lnTo>
                  <a:lnTo>
                    <a:pt x="2067" y="72312"/>
                  </a:lnTo>
                  <a:lnTo>
                    <a:pt x="4079" y="83945"/>
                  </a:lnTo>
                  <a:lnTo>
                    <a:pt x="6537" y="96045"/>
                  </a:lnTo>
                  <a:lnTo>
                    <a:pt x="9163" y="107995"/>
                  </a:lnTo>
                  <a:lnTo>
                    <a:pt x="11815" y="119692"/>
                  </a:lnTo>
                  <a:lnTo>
                    <a:pt x="14724" y="132166"/>
                  </a:lnTo>
                  <a:lnTo>
                    <a:pt x="1834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44421" y="15038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13059" y="1535459"/>
              <a:ext cx="120795" cy="168447"/>
            </a:xfrm>
            <a:custGeom>
              <a:avLst/>
              <a:gdLst/>
              <a:ahLst/>
              <a:cxnLst/>
              <a:rect l="0" t="0" r="0" b="0"/>
              <a:pathLst>
                <a:path w="120795" h="168447">
                  <a:moveTo>
                    <a:pt x="5062" y="42104"/>
                  </a:moveTo>
                  <a:lnTo>
                    <a:pt x="11063" y="47838"/>
                  </a:lnTo>
                  <a:lnTo>
                    <a:pt x="17908" y="52122"/>
                  </a:lnTo>
                  <a:lnTo>
                    <a:pt x="26296" y="55323"/>
                  </a:lnTo>
                  <a:lnTo>
                    <a:pt x="35923" y="57511"/>
                  </a:lnTo>
                  <a:lnTo>
                    <a:pt x="46238" y="58560"/>
                  </a:lnTo>
                  <a:lnTo>
                    <a:pt x="56845" y="58502"/>
                  </a:lnTo>
                  <a:lnTo>
                    <a:pt x="67543" y="57505"/>
                  </a:lnTo>
                  <a:lnTo>
                    <a:pt x="78243" y="55777"/>
                  </a:lnTo>
                  <a:lnTo>
                    <a:pt x="88902" y="53494"/>
                  </a:lnTo>
                  <a:lnTo>
                    <a:pt x="99022" y="50319"/>
                  </a:lnTo>
                  <a:lnTo>
                    <a:pt x="107687" y="45446"/>
                  </a:lnTo>
                  <a:lnTo>
                    <a:pt x="114499" y="38584"/>
                  </a:lnTo>
                  <a:lnTo>
                    <a:pt x="119073" y="30383"/>
                  </a:lnTo>
                  <a:lnTo>
                    <a:pt x="120794" y="22107"/>
                  </a:lnTo>
                  <a:lnTo>
                    <a:pt x="119609" y="14518"/>
                  </a:lnTo>
                  <a:lnTo>
                    <a:pt x="115746" y="8156"/>
                  </a:lnTo>
                  <a:lnTo>
                    <a:pt x="109432" y="3573"/>
                  </a:lnTo>
                  <a:lnTo>
                    <a:pt x="101048" y="876"/>
                  </a:lnTo>
                  <a:lnTo>
                    <a:pt x="91202" y="0"/>
                  </a:lnTo>
                  <a:lnTo>
                    <a:pt x="80619" y="909"/>
                  </a:lnTo>
                  <a:lnTo>
                    <a:pt x="69773" y="3402"/>
                  </a:lnTo>
                  <a:lnTo>
                    <a:pt x="59054" y="7173"/>
                  </a:lnTo>
                  <a:lnTo>
                    <a:pt x="48857" y="11911"/>
                  </a:lnTo>
                  <a:lnTo>
                    <a:pt x="39337" y="17361"/>
                  </a:lnTo>
                  <a:lnTo>
                    <a:pt x="30623" y="23645"/>
                  </a:lnTo>
                  <a:lnTo>
                    <a:pt x="22907" y="31227"/>
                  </a:lnTo>
                  <a:lnTo>
                    <a:pt x="16200" y="40256"/>
                  </a:lnTo>
                  <a:lnTo>
                    <a:pt x="10524" y="50592"/>
                  </a:lnTo>
                  <a:lnTo>
                    <a:pt x="6001" y="61979"/>
                  </a:lnTo>
                  <a:lnTo>
                    <a:pt x="2596" y="74150"/>
                  </a:lnTo>
                  <a:lnTo>
                    <a:pt x="460" y="86560"/>
                  </a:lnTo>
                  <a:lnTo>
                    <a:pt x="0" y="98424"/>
                  </a:lnTo>
                  <a:lnTo>
                    <a:pt x="1284" y="109364"/>
                  </a:lnTo>
                  <a:lnTo>
                    <a:pt x="4096" y="119521"/>
                  </a:lnTo>
                  <a:lnTo>
                    <a:pt x="8116" y="129343"/>
                  </a:lnTo>
                  <a:lnTo>
                    <a:pt x="13049" y="139122"/>
                  </a:lnTo>
                  <a:lnTo>
                    <a:pt x="18970" y="148336"/>
                  </a:lnTo>
                  <a:lnTo>
                    <a:pt x="26300" y="155787"/>
                  </a:lnTo>
                  <a:lnTo>
                    <a:pt x="35147" y="160950"/>
                  </a:lnTo>
                  <a:lnTo>
                    <a:pt x="45119" y="164096"/>
                  </a:lnTo>
                  <a:lnTo>
                    <a:pt x="56672" y="166257"/>
                  </a:lnTo>
                  <a:lnTo>
                    <a:pt x="73057" y="167617"/>
                  </a:lnTo>
                  <a:lnTo>
                    <a:pt x="99818" y="168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90998" y="1514392"/>
              <a:ext cx="111393" cy="190384"/>
            </a:xfrm>
            <a:custGeom>
              <a:avLst/>
              <a:gdLst/>
              <a:ahLst/>
              <a:cxnLst/>
              <a:rect l="0" t="0" r="0" b="0"/>
              <a:pathLst>
                <a:path w="111393" h="190384">
                  <a:moveTo>
                    <a:pt x="90335" y="0"/>
                  </a:moveTo>
                  <a:lnTo>
                    <a:pt x="78734" y="3001"/>
                  </a:lnTo>
                  <a:lnTo>
                    <a:pt x="68885" y="6423"/>
                  </a:lnTo>
                  <a:lnTo>
                    <a:pt x="59880" y="10620"/>
                  </a:lnTo>
                  <a:lnTo>
                    <a:pt x="51439" y="15520"/>
                  </a:lnTo>
                  <a:lnTo>
                    <a:pt x="43411" y="21001"/>
                  </a:lnTo>
                  <a:lnTo>
                    <a:pt x="35693" y="26936"/>
                  </a:lnTo>
                  <a:lnTo>
                    <a:pt x="28361" y="33371"/>
                  </a:lnTo>
                  <a:lnTo>
                    <a:pt x="21658" y="40517"/>
                  </a:lnTo>
                  <a:lnTo>
                    <a:pt x="15672" y="48439"/>
                  </a:lnTo>
                  <a:lnTo>
                    <a:pt x="10499" y="57217"/>
                  </a:lnTo>
                  <a:lnTo>
                    <a:pt x="6322" y="67018"/>
                  </a:lnTo>
                  <a:lnTo>
                    <a:pt x="3148" y="77833"/>
                  </a:lnTo>
                  <a:lnTo>
                    <a:pt x="1000" y="89350"/>
                  </a:lnTo>
                  <a:lnTo>
                    <a:pt x="0" y="101072"/>
                  </a:lnTo>
                  <a:lnTo>
                    <a:pt x="108" y="112696"/>
                  </a:lnTo>
                  <a:lnTo>
                    <a:pt x="1314" y="124109"/>
                  </a:lnTo>
                  <a:lnTo>
                    <a:pt x="3719" y="135305"/>
                  </a:lnTo>
                  <a:lnTo>
                    <a:pt x="7268" y="146308"/>
                  </a:lnTo>
                  <a:lnTo>
                    <a:pt x="11938" y="156833"/>
                  </a:lnTo>
                  <a:lnTo>
                    <a:pt x="17821" y="166303"/>
                  </a:lnTo>
                  <a:lnTo>
                    <a:pt x="24858" y="174478"/>
                  </a:lnTo>
                  <a:lnTo>
                    <a:pt x="33023" y="181121"/>
                  </a:lnTo>
                  <a:lnTo>
                    <a:pt x="42406" y="185835"/>
                  </a:lnTo>
                  <a:lnTo>
                    <a:pt x="52928" y="188600"/>
                  </a:lnTo>
                  <a:lnTo>
                    <a:pt x="63980" y="189845"/>
                  </a:lnTo>
                  <a:lnTo>
                    <a:pt x="75705" y="190383"/>
                  </a:lnTo>
                  <a:lnTo>
                    <a:pt x="90250" y="190264"/>
                  </a:lnTo>
                  <a:lnTo>
                    <a:pt x="11139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12703" y="1530057"/>
              <a:ext cx="147615" cy="175979"/>
            </a:xfrm>
            <a:custGeom>
              <a:avLst/>
              <a:gdLst/>
              <a:ahLst/>
              <a:cxnLst/>
              <a:rect l="0" t="0" r="0" b="0"/>
              <a:pathLst>
                <a:path w="147615" h="175979">
                  <a:moveTo>
                    <a:pt x="52858" y="89620"/>
                  </a:moveTo>
                  <a:lnTo>
                    <a:pt x="61659" y="86619"/>
                  </a:lnTo>
                  <a:lnTo>
                    <a:pt x="70006" y="83197"/>
                  </a:lnTo>
                  <a:lnTo>
                    <a:pt x="78696" y="78996"/>
                  </a:lnTo>
                  <a:lnTo>
                    <a:pt x="87471" y="73923"/>
                  </a:lnTo>
                  <a:lnTo>
                    <a:pt x="95669" y="67794"/>
                  </a:lnTo>
                  <a:lnTo>
                    <a:pt x="102941" y="60614"/>
                  </a:lnTo>
                  <a:lnTo>
                    <a:pt x="108786" y="52700"/>
                  </a:lnTo>
                  <a:lnTo>
                    <a:pt x="112421" y="44553"/>
                  </a:lnTo>
                  <a:lnTo>
                    <a:pt x="113627" y="36487"/>
                  </a:lnTo>
                  <a:lnTo>
                    <a:pt x="112332" y="28615"/>
                  </a:lnTo>
                  <a:lnTo>
                    <a:pt x="108355" y="20950"/>
                  </a:lnTo>
                  <a:lnTo>
                    <a:pt x="101870" y="13480"/>
                  </a:lnTo>
                  <a:lnTo>
                    <a:pt x="93469" y="6821"/>
                  </a:lnTo>
                  <a:lnTo>
                    <a:pt x="83938" y="2164"/>
                  </a:lnTo>
                  <a:lnTo>
                    <a:pt x="73833" y="0"/>
                  </a:lnTo>
                  <a:lnTo>
                    <a:pt x="63459" y="175"/>
                  </a:lnTo>
                  <a:lnTo>
                    <a:pt x="52970" y="2269"/>
                  </a:lnTo>
                  <a:lnTo>
                    <a:pt x="42444" y="5834"/>
                  </a:lnTo>
                  <a:lnTo>
                    <a:pt x="32241" y="10801"/>
                  </a:lnTo>
                  <a:lnTo>
                    <a:pt x="22988" y="17475"/>
                  </a:lnTo>
                  <a:lnTo>
                    <a:pt x="14958" y="25879"/>
                  </a:lnTo>
                  <a:lnTo>
                    <a:pt x="8412" y="35621"/>
                  </a:lnTo>
                  <a:lnTo>
                    <a:pt x="3763" y="46077"/>
                  </a:lnTo>
                  <a:lnTo>
                    <a:pt x="1046" y="56813"/>
                  </a:lnTo>
                  <a:lnTo>
                    <a:pt x="0" y="67614"/>
                  </a:lnTo>
                  <a:lnTo>
                    <a:pt x="270" y="78392"/>
                  </a:lnTo>
                  <a:lnTo>
                    <a:pt x="1524" y="89121"/>
                  </a:lnTo>
                  <a:lnTo>
                    <a:pt x="3650" y="99800"/>
                  </a:lnTo>
                  <a:lnTo>
                    <a:pt x="6746" y="110437"/>
                  </a:lnTo>
                  <a:lnTo>
                    <a:pt x="10793" y="121032"/>
                  </a:lnTo>
                  <a:lnTo>
                    <a:pt x="15814" y="131268"/>
                  </a:lnTo>
                  <a:lnTo>
                    <a:pt x="21942" y="140536"/>
                  </a:lnTo>
                  <a:lnTo>
                    <a:pt x="29142" y="148583"/>
                  </a:lnTo>
                  <a:lnTo>
                    <a:pt x="37248" y="155477"/>
                  </a:lnTo>
                  <a:lnTo>
                    <a:pt x="46061" y="161423"/>
                  </a:lnTo>
                  <a:lnTo>
                    <a:pt x="55399" y="166638"/>
                  </a:lnTo>
                  <a:lnTo>
                    <a:pt x="65279" y="170989"/>
                  </a:lnTo>
                  <a:lnTo>
                    <a:pt x="75896" y="174016"/>
                  </a:lnTo>
                  <a:lnTo>
                    <a:pt x="87285" y="175576"/>
                  </a:lnTo>
                  <a:lnTo>
                    <a:pt x="98939" y="175978"/>
                  </a:lnTo>
                  <a:lnTo>
                    <a:pt x="111141" y="175842"/>
                  </a:lnTo>
                  <a:lnTo>
                    <a:pt x="126083" y="175157"/>
                  </a:lnTo>
                  <a:lnTo>
                    <a:pt x="147614" y="173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32222" y="1535449"/>
              <a:ext cx="140845" cy="169620"/>
            </a:xfrm>
            <a:custGeom>
              <a:avLst/>
              <a:gdLst/>
              <a:ahLst/>
              <a:cxnLst/>
              <a:rect l="0" t="0" r="0" b="0"/>
              <a:pathLst>
                <a:path w="140845" h="169620">
                  <a:moveTo>
                    <a:pt x="96593" y="31586"/>
                  </a:moveTo>
                  <a:lnTo>
                    <a:pt x="90659" y="25785"/>
                  </a:lnTo>
                  <a:lnTo>
                    <a:pt x="84454" y="20861"/>
                  </a:lnTo>
                  <a:lnTo>
                    <a:pt x="77358" y="16372"/>
                  </a:lnTo>
                  <a:lnTo>
                    <a:pt x="69417" y="12670"/>
                  </a:lnTo>
                  <a:lnTo>
                    <a:pt x="60771" y="10601"/>
                  </a:lnTo>
                  <a:lnTo>
                    <a:pt x="51586" y="10504"/>
                  </a:lnTo>
                  <a:lnTo>
                    <a:pt x="42332" y="12401"/>
                  </a:lnTo>
                  <a:lnTo>
                    <a:pt x="33739" y="16263"/>
                  </a:lnTo>
                  <a:lnTo>
                    <a:pt x="26152" y="21867"/>
                  </a:lnTo>
                  <a:lnTo>
                    <a:pt x="19569" y="29035"/>
                  </a:lnTo>
                  <a:lnTo>
                    <a:pt x="13833" y="37732"/>
                  </a:lnTo>
                  <a:lnTo>
                    <a:pt x="8759" y="47795"/>
                  </a:lnTo>
                  <a:lnTo>
                    <a:pt x="4504" y="58803"/>
                  </a:lnTo>
                  <a:lnTo>
                    <a:pt x="1541" y="70183"/>
                  </a:lnTo>
                  <a:lnTo>
                    <a:pt x="31" y="81572"/>
                  </a:lnTo>
                  <a:lnTo>
                    <a:pt x="0" y="92657"/>
                  </a:lnTo>
                  <a:lnTo>
                    <a:pt x="1499" y="103102"/>
                  </a:lnTo>
                  <a:lnTo>
                    <a:pt x="4398" y="112792"/>
                  </a:lnTo>
                  <a:lnTo>
                    <a:pt x="8446" y="121791"/>
                  </a:lnTo>
                  <a:lnTo>
                    <a:pt x="13372" y="130229"/>
                  </a:lnTo>
                  <a:lnTo>
                    <a:pt x="18944" y="138239"/>
                  </a:lnTo>
                  <a:lnTo>
                    <a:pt x="25141" y="145774"/>
                  </a:lnTo>
                  <a:lnTo>
                    <a:pt x="32131" y="152615"/>
                  </a:lnTo>
                  <a:lnTo>
                    <a:pt x="39946" y="158692"/>
                  </a:lnTo>
                  <a:lnTo>
                    <a:pt x="48481" y="163756"/>
                  </a:lnTo>
                  <a:lnTo>
                    <a:pt x="57590" y="167327"/>
                  </a:lnTo>
                  <a:lnTo>
                    <a:pt x="67121" y="169277"/>
                  </a:lnTo>
                  <a:lnTo>
                    <a:pt x="76793" y="169619"/>
                  </a:lnTo>
                  <a:lnTo>
                    <a:pt x="86205" y="168336"/>
                  </a:lnTo>
                  <a:lnTo>
                    <a:pt x="95159" y="165581"/>
                  </a:lnTo>
                  <a:lnTo>
                    <a:pt x="103475" y="161461"/>
                  </a:lnTo>
                  <a:lnTo>
                    <a:pt x="110915" y="155955"/>
                  </a:lnTo>
                  <a:lnTo>
                    <a:pt x="117437" y="149180"/>
                  </a:lnTo>
                  <a:lnTo>
                    <a:pt x="123157" y="141362"/>
                  </a:lnTo>
                  <a:lnTo>
                    <a:pt x="128241" y="132744"/>
                  </a:lnTo>
                  <a:lnTo>
                    <a:pt x="132842" y="123536"/>
                  </a:lnTo>
                  <a:lnTo>
                    <a:pt x="136764" y="113744"/>
                  </a:lnTo>
                  <a:lnTo>
                    <a:pt x="139494" y="103186"/>
                  </a:lnTo>
                  <a:lnTo>
                    <a:pt x="140844" y="91827"/>
                  </a:lnTo>
                  <a:lnTo>
                    <a:pt x="140766" y="79928"/>
                  </a:lnTo>
                  <a:lnTo>
                    <a:pt x="139194" y="67941"/>
                  </a:lnTo>
                  <a:lnTo>
                    <a:pt x="136245" y="56146"/>
                  </a:lnTo>
                  <a:lnTo>
                    <a:pt x="132088" y="44887"/>
                  </a:lnTo>
                  <a:lnTo>
                    <a:pt x="126229" y="33450"/>
                  </a:lnTo>
                  <a:lnTo>
                    <a:pt x="115922" y="19713"/>
                  </a:lnTo>
                  <a:lnTo>
                    <a:pt x="965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89128" y="1311758"/>
              <a:ext cx="118672" cy="381620"/>
            </a:xfrm>
            <a:custGeom>
              <a:avLst/>
              <a:gdLst/>
              <a:ahLst/>
              <a:cxnLst/>
              <a:rect l="0" t="0" r="0" b="0"/>
              <a:pathLst>
                <a:path w="118672" h="381620">
                  <a:moveTo>
                    <a:pt x="76557" y="381619"/>
                  </a:moveTo>
                  <a:lnTo>
                    <a:pt x="73690" y="372750"/>
                  </a:lnTo>
                  <a:lnTo>
                    <a:pt x="71548" y="363763"/>
                  </a:lnTo>
                  <a:lnTo>
                    <a:pt x="69941" y="353773"/>
                  </a:lnTo>
                  <a:lnTo>
                    <a:pt x="68587" y="342965"/>
                  </a:lnTo>
                  <a:lnTo>
                    <a:pt x="67091" y="331802"/>
                  </a:lnTo>
                  <a:lnTo>
                    <a:pt x="65239" y="320592"/>
                  </a:lnTo>
                  <a:lnTo>
                    <a:pt x="63000" y="309307"/>
                  </a:lnTo>
                  <a:lnTo>
                    <a:pt x="60420" y="297674"/>
                  </a:lnTo>
                  <a:lnTo>
                    <a:pt x="57570" y="285555"/>
                  </a:lnTo>
                  <a:lnTo>
                    <a:pt x="54521" y="272960"/>
                  </a:lnTo>
                  <a:lnTo>
                    <a:pt x="51328" y="259966"/>
                  </a:lnTo>
                  <a:lnTo>
                    <a:pt x="48034" y="246665"/>
                  </a:lnTo>
                  <a:lnTo>
                    <a:pt x="44671" y="233138"/>
                  </a:lnTo>
                  <a:lnTo>
                    <a:pt x="41261" y="219451"/>
                  </a:lnTo>
                  <a:lnTo>
                    <a:pt x="37818" y="205656"/>
                  </a:lnTo>
                  <a:lnTo>
                    <a:pt x="34353" y="191953"/>
                  </a:lnTo>
                  <a:lnTo>
                    <a:pt x="30874" y="178672"/>
                  </a:lnTo>
                  <a:lnTo>
                    <a:pt x="27384" y="165956"/>
                  </a:lnTo>
                  <a:lnTo>
                    <a:pt x="23888" y="153620"/>
                  </a:lnTo>
                  <a:lnTo>
                    <a:pt x="20387" y="141263"/>
                  </a:lnTo>
                  <a:lnTo>
                    <a:pt x="16884" y="128654"/>
                  </a:lnTo>
                  <a:lnTo>
                    <a:pt x="13378" y="115897"/>
                  </a:lnTo>
                  <a:lnTo>
                    <a:pt x="9871" y="103325"/>
                  </a:lnTo>
                  <a:lnTo>
                    <a:pt x="6373" y="91124"/>
                  </a:lnTo>
                  <a:lnTo>
                    <a:pt x="3210" y="79321"/>
                  </a:lnTo>
                  <a:lnTo>
                    <a:pt x="998" y="67862"/>
                  </a:lnTo>
                  <a:lnTo>
                    <a:pt x="0" y="56678"/>
                  </a:lnTo>
                  <a:lnTo>
                    <a:pt x="315" y="45862"/>
                  </a:lnTo>
                  <a:lnTo>
                    <a:pt x="2047" y="35665"/>
                  </a:lnTo>
                  <a:lnTo>
                    <a:pt x="5112" y="26183"/>
                  </a:lnTo>
                  <a:lnTo>
                    <a:pt x="9610" y="17680"/>
                  </a:lnTo>
                  <a:lnTo>
                    <a:pt x="15903" y="10646"/>
                  </a:lnTo>
                  <a:lnTo>
                    <a:pt x="24020" y="5223"/>
                  </a:lnTo>
                  <a:lnTo>
                    <a:pt x="33554" y="1565"/>
                  </a:lnTo>
                  <a:lnTo>
                    <a:pt x="43861" y="0"/>
                  </a:lnTo>
                  <a:lnTo>
                    <a:pt x="54491" y="500"/>
                  </a:lnTo>
                  <a:lnTo>
                    <a:pt x="65144" y="2640"/>
                  </a:lnTo>
                  <a:lnTo>
                    <a:pt x="76846" y="6099"/>
                  </a:lnTo>
                  <a:lnTo>
                    <a:pt x="92852" y="12294"/>
                  </a:lnTo>
                  <a:lnTo>
                    <a:pt x="118671" y="23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60400" y="150386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0" y="5733"/>
                  </a:lnTo>
                  <a:lnTo>
                    <a:pt x="129544" y="10017"/>
                  </a:lnTo>
                  <a:lnTo>
                    <a:pt x="119549" y="13223"/>
                  </a:lnTo>
                  <a:lnTo>
                    <a:pt x="108568" y="15584"/>
                  </a:lnTo>
                  <a:lnTo>
                    <a:pt x="96757" y="17281"/>
                  </a:lnTo>
                  <a:lnTo>
                    <a:pt x="84303" y="18476"/>
                  </a:lnTo>
                  <a:lnTo>
                    <a:pt x="71404" y="19307"/>
                  </a:lnTo>
                  <a:lnTo>
                    <a:pt x="56678" y="19966"/>
                  </a:lnTo>
                  <a:lnTo>
                    <a:pt x="35481" y="2051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11986" y="1288755"/>
              <a:ext cx="148084" cy="453558"/>
            </a:xfrm>
            <a:custGeom>
              <a:avLst/>
              <a:gdLst/>
              <a:ahLst/>
              <a:cxnLst/>
              <a:rect l="0" t="0" r="0" b="0"/>
              <a:pathLst>
                <a:path w="148084" h="453558">
                  <a:moveTo>
                    <a:pt x="116953" y="341451"/>
                  </a:moveTo>
                  <a:lnTo>
                    <a:pt x="113952" y="329783"/>
                  </a:lnTo>
                  <a:lnTo>
                    <a:pt x="110530" y="319294"/>
                  </a:lnTo>
                  <a:lnTo>
                    <a:pt x="106330" y="309001"/>
                  </a:lnTo>
                  <a:lnTo>
                    <a:pt x="101257" y="299045"/>
                  </a:lnTo>
                  <a:lnTo>
                    <a:pt x="95127" y="289999"/>
                  </a:lnTo>
                  <a:lnTo>
                    <a:pt x="87943" y="282129"/>
                  </a:lnTo>
                  <a:lnTo>
                    <a:pt x="79856" y="275870"/>
                  </a:lnTo>
                  <a:lnTo>
                    <a:pt x="71061" y="271950"/>
                  </a:lnTo>
                  <a:lnTo>
                    <a:pt x="61745" y="270547"/>
                  </a:lnTo>
                  <a:lnTo>
                    <a:pt x="52221" y="271538"/>
                  </a:lnTo>
                  <a:lnTo>
                    <a:pt x="42908" y="274779"/>
                  </a:lnTo>
                  <a:lnTo>
                    <a:pt x="34022" y="279960"/>
                  </a:lnTo>
                  <a:lnTo>
                    <a:pt x="25751" y="286842"/>
                  </a:lnTo>
                  <a:lnTo>
                    <a:pt x="18341" y="295346"/>
                  </a:lnTo>
                  <a:lnTo>
                    <a:pt x="11849" y="305289"/>
                  </a:lnTo>
                  <a:lnTo>
                    <a:pt x="6488" y="316556"/>
                  </a:lnTo>
                  <a:lnTo>
                    <a:pt x="2709" y="329174"/>
                  </a:lnTo>
                  <a:lnTo>
                    <a:pt x="612" y="343030"/>
                  </a:lnTo>
                  <a:lnTo>
                    <a:pt x="0" y="357741"/>
                  </a:lnTo>
                  <a:lnTo>
                    <a:pt x="568" y="372761"/>
                  </a:lnTo>
                  <a:lnTo>
                    <a:pt x="2027" y="387743"/>
                  </a:lnTo>
                  <a:lnTo>
                    <a:pt x="4290" y="402225"/>
                  </a:lnTo>
                  <a:lnTo>
                    <a:pt x="7481" y="415570"/>
                  </a:lnTo>
                  <a:lnTo>
                    <a:pt x="11591" y="427530"/>
                  </a:lnTo>
                  <a:lnTo>
                    <a:pt x="16655" y="437712"/>
                  </a:lnTo>
                  <a:lnTo>
                    <a:pt x="22810" y="445430"/>
                  </a:lnTo>
                  <a:lnTo>
                    <a:pt x="30023" y="450542"/>
                  </a:lnTo>
                  <a:lnTo>
                    <a:pt x="37970" y="453197"/>
                  </a:lnTo>
                  <a:lnTo>
                    <a:pt x="46142" y="453557"/>
                  </a:lnTo>
                  <a:lnTo>
                    <a:pt x="54224" y="451948"/>
                  </a:lnTo>
                  <a:lnTo>
                    <a:pt x="61936" y="448618"/>
                  </a:lnTo>
                  <a:lnTo>
                    <a:pt x="68963" y="443651"/>
                  </a:lnTo>
                  <a:lnTo>
                    <a:pt x="75209" y="437236"/>
                  </a:lnTo>
                  <a:lnTo>
                    <a:pt x="80912" y="429491"/>
                  </a:lnTo>
                  <a:lnTo>
                    <a:pt x="86517" y="420391"/>
                  </a:lnTo>
                  <a:lnTo>
                    <a:pt x="92288" y="410045"/>
                  </a:lnTo>
                  <a:lnTo>
                    <a:pt x="98151" y="398675"/>
                  </a:lnTo>
                  <a:lnTo>
                    <a:pt x="103787" y="386518"/>
                  </a:lnTo>
                  <a:lnTo>
                    <a:pt x="109025" y="373790"/>
                  </a:lnTo>
                  <a:lnTo>
                    <a:pt x="113847" y="360821"/>
                  </a:lnTo>
                  <a:lnTo>
                    <a:pt x="118313" y="348040"/>
                  </a:lnTo>
                  <a:lnTo>
                    <a:pt x="122496" y="335659"/>
                  </a:lnTo>
                  <a:lnTo>
                    <a:pt x="126304" y="323379"/>
                  </a:lnTo>
                  <a:lnTo>
                    <a:pt x="129489" y="310527"/>
                  </a:lnTo>
                  <a:lnTo>
                    <a:pt x="131970" y="296773"/>
                  </a:lnTo>
                  <a:lnTo>
                    <a:pt x="133977" y="282432"/>
                  </a:lnTo>
                  <a:lnTo>
                    <a:pt x="135939" y="268258"/>
                  </a:lnTo>
                  <a:lnTo>
                    <a:pt x="138109" y="254677"/>
                  </a:lnTo>
                  <a:lnTo>
                    <a:pt x="140398" y="241456"/>
                  </a:lnTo>
                  <a:lnTo>
                    <a:pt x="142482" y="227906"/>
                  </a:lnTo>
                  <a:lnTo>
                    <a:pt x="144180" y="213642"/>
                  </a:lnTo>
                  <a:lnTo>
                    <a:pt x="145473" y="198604"/>
                  </a:lnTo>
                  <a:lnTo>
                    <a:pt x="146415" y="182890"/>
                  </a:lnTo>
                  <a:lnTo>
                    <a:pt x="147084" y="166641"/>
                  </a:lnTo>
                  <a:lnTo>
                    <a:pt x="147550" y="149829"/>
                  </a:lnTo>
                  <a:lnTo>
                    <a:pt x="147870" y="132258"/>
                  </a:lnTo>
                  <a:lnTo>
                    <a:pt x="148083" y="113897"/>
                  </a:lnTo>
                  <a:lnTo>
                    <a:pt x="148059" y="95331"/>
                  </a:lnTo>
                  <a:lnTo>
                    <a:pt x="147509" y="77627"/>
                  </a:lnTo>
                  <a:lnTo>
                    <a:pt x="146323" y="61315"/>
                  </a:lnTo>
                  <a:lnTo>
                    <a:pt x="144543" y="46413"/>
                  </a:lnTo>
                  <a:lnTo>
                    <a:pt x="142277" y="32710"/>
                  </a:lnTo>
                  <a:lnTo>
                    <a:pt x="139616" y="19966"/>
                  </a:lnTo>
                  <a:lnTo>
                    <a:pt x="135784" y="9040"/>
                  </a:lnTo>
                  <a:lnTo>
                    <a:pt x="130316" y="2050"/>
                  </a:lnTo>
                  <a:lnTo>
                    <a:pt x="124641" y="0"/>
                  </a:lnTo>
                  <a:lnTo>
                    <a:pt x="119731" y="2370"/>
                  </a:lnTo>
                  <a:lnTo>
                    <a:pt x="115876" y="8193"/>
                  </a:lnTo>
                  <a:lnTo>
                    <a:pt x="113013" y="16711"/>
                  </a:lnTo>
                  <a:lnTo>
                    <a:pt x="110959" y="27498"/>
                  </a:lnTo>
                  <a:lnTo>
                    <a:pt x="109517" y="40140"/>
                  </a:lnTo>
                  <a:lnTo>
                    <a:pt x="108521" y="54212"/>
                  </a:lnTo>
                  <a:lnTo>
                    <a:pt x="107839" y="69340"/>
                  </a:lnTo>
                  <a:lnTo>
                    <a:pt x="107377" y="85224"/>
                  </a:lnTo>
                  <a:lnTo>
                    <a:pt x="107064" y="101637"/>
                  </a:lnTo>
                  <a:lnTo>
                    <a:pt x="106853" y="118416"/>
                  </a:lnTo>
                  <a:lnTo>
                    <a:pt x="106716" y="135440"/>
                  </a:lnTo>
                  <a:lnTo>
                    <a:pt x="106794" y="152466"/>
                  </a:lnTo>
                  <a:lnTo>
                    <a:pt x="107378" y="169132"/>
                  </a:lnTo>
                  <a:lnTo>
                    <a:pt x="108585" y="185269"/>
                  </a:lnTo>
                  <a:lnTo>
                    <a:pt x="110209" y="200887"/>
                  </a:lnTo>
                  <a:lnTo>
                    <a:pt x="111838" y="216067"/>
                  </a:lnTo>
                  <a:lnTo>
                    <a:pt x="113232" y="230908"/>
                  </a:lnTo>
                  <a:lnTo>
                    <a:pt x="114490" y="245333"/>
                  </a:lnTo>
                  <a:lnTo>
                    <a:pt x="115941" y="259106"/>
                  </a:lnTo>
                  <a:lnTo>
                    <a:pt x="117769" y="272157"/>
                  </a:lnTo>
                  <a:lnTo>
                    <a:pt x="119996" y="284720"/>
                  </a:lnTo>
                  <a:lnTo>
                    <a:pt x="122571" y="297229"/>
                  </a:lnTo>
                  <a:lnTo>
                    <a:pt x="125412" y="309930"/>
                  </a:lnTo>
                  <a:lnTo>
                    <a:pt x="128298" y="322486"/>
                  </a:lnTo>
                  <a:lnTo>
                    <a:pt x="131154" y="335401"/>
                  </a:lnTo>
                  <a:lnTo>
                    <a:pt x="134229" y="350932"/>
                  </a:lnTo>
                  <a:lnTo>
                    <a:pt x="138010" y="373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16164" y="1524049"/>
              <a:ext cx="154932" cy="167941"/>
            </a:xfrm>
            <a:custGeom>
              <a:avLst/>
              <a:gdLst/>
              <a:ahLst/>
              <a:cxnLst/>
              <a:rect l="0" t="0" r="0" b="0"/>
              <a:pathLst>
                <a:path w="154932" h="167941">
                  <a:moveTo>
                    <a:pt x="91759" y="137742"/>
                  </a:moveTo>
                  <a:lnTo>
                    <a:pt x="97560" y="131808"/>
                  </a:lnTo>
                  <a:lnTo>
                    <a:pt x="102484" y="125603"/>
                  </a:lnTo>
                  <a:lnTo>
                    <a:pt x="106978" y="118507"/>
                  </a:lnTo>
                  <a:lnTo>
                    <a:pt x="110853" y="110567"/>
                  </a:lnTo>
                  <a:lnTo>
                    <a:pt x="113571" y="101921"/>
                  </a:lnTo>
                  <a:lnTo>
                    <a:pt x="114925" y="92726"/>
                  </a:lnTo>
                  <a:lnTo>
                    <a:pt x="115026" y="83126"/>
                  </a:lnTo>
                  <a:lnTo>
                    <a:pt x="114109" y="73237"/>
                  </a:lnTo>
                  <a:lnTo>
                    <a:pt x="112414" y="63144"/>
                  </a:lnTo>
                  <a:lnTo>
                    <a:pt x="109991" y="52910"/>
                  </a:lnTo>
                  <a:lnTo>
                    <a:pt x="106694" y="42581"/>
                  </a:lnTo>
                  <a:lnTo>
                    <a:pt x="102507" y="32200"/>
                  </a:lnTo>
                  <a:lnTo>
                    <a:pt x="97222" y="22280"/>
                  </a:lnTo>
                  <a:lnTo>
                    <a:pt x="90385" y="13756"/>
                  </a:lnTo>
                  <a:lnTo>
                    <a:pt x="81901" y="7037"/>
                  </a:lnTo>
                  <a:lnTo>
                    <a:pt x="72288" y="2358"/>
                  </a:lnTo>
                  <a:lnTo>
                    <a:pt x="62458" y="33"/>
                  </a:lnTo>
                  <a:lnTo>
                    <a:pt x="52963" y="0"/>
                  </a:lnTo>
                  <a:lnTo>
                    <a:pt x="43980" y="2232"/>
                  </a:lnTo>
                  <a:lnTo>
                    <a:pt x="35495" y="6912"/>
                  </a:lnTo>
                  <a:lnTo>
                    <a:pt x="27429" y="13907"/>
                  </a:lnTo>
                  <a:lnTo>
                    <a:pt x="20013" y="22839"/>
                  </a:lnTo>
                  <a:lnTo>
                    <a:pt x="13777" y="33266"/>
                  </a:lnTo>
                  <a:lnTo>
                    <a:pt x="8912" y="44799"/>
                  </a:lnTo>
                  <a:lnTo>
                    <a:pt x="5304" y="57286"/>
                  </a:lnTo>
                  <a:lnTo>
                    <a:pt x="2717" y="70799"/>
                  </a:lnTo>
                  <a:lnTo>
                    <a:pt x="909" y="85286"/>
                  </a:lnTo>
                  <a:lnTo>
                    <a:pt x="0" y="100267"/>
                  </a:lnTo>
                  <a:lnTo>
                    <a:pt x="436" y="114945"/>
                  </a:lnTo>
                  <a:lnTo>
                    <a:pt x="2369" y="128877"/>
                  </a:lnTo>
                  <a:lnTo>
                    <a:pt x="5971" y="141502"/>
                  </a:lnTo>
                  <a:lnTo>
                    <a:pt x="11595" y="151999"/>
                  </a:lnTo>
                  <a:lnTo>
                    <a:pt x="19226" y="160113"/>
                  </a:lnTo>
                  <a:lnTo>
                    <a:pt x="28248" y="165594"/>
                  </a:lnTo>
                  <a:lnTo>
                    <a:pt x="37674" y="167940"/>
                  </a:lnTo>
                  <a:lnTo>
                    <a:pt x="46889" y="167186"/>
                  </a:lnTo>
                  <a:lnTo>
                    <a:pt x="55513" y="163785"/>
                  </a:lnTo>
                  <a:lnTo>
                    <a:pt x="63224" y="158314"/>
                  </a:lnTo>
                  <a:lnTo>
                    <a:pt x="69962" y="151309"/>
                  </a:lnTo>
                  <a:lnTo>
                    <a:pt x="75842" y="143204"/>
                  </a:lnTo>
                  <a:lnTo>
                    <a:pt x="81041" y="134329"/>
                  </a:lnTo>
                  <a:lnTo>
                    <a:pt x="85726" y="124916"/>
                  </a:lnTo>
                  <a:lnTo>
                    <a:pt x="89877" y="114970"/>
                  </a:lnTo>
                  <a:lnTo>
                    <a:pt x="93294" y="104302"/>
                  </a:lnTo>
                  <a:lnTo>
                    <a:pt x="95935" y="92959"/>
                  </a:lnTo>
                  <a:lnTo>
                    <a:pt x="98200" y="84455"/>
                  </a:lnTo>
                  <a:lnTo>
                    <a:pt x="100520" y="82766"/>
                  </a:lnTo>
                  <a:lnTo>
                    <a:pt x="102867" y="86021"/>
                  </a:lnTo>
                  <a:lnTo>
                    <a:pt x="105503" y="92038"/>
                  </a:lnTo>
                  <a:lnTo>
                    <a:pt x="108809" y="99286"/>
                  </a:lnTo>
                  <a:lnTo>
                    <a:pt x="112924" y="106934"/>
                  </a:lnTo>
                  <a:lnTo>
                    <a:pt x="117864" y="114503"/>
                  </a:lnTo>
                  <a:lnTo>
                    <a:pt x="124332" y="122494"/>
                  </a:lnTo>
                  <a:lnTo>
                    <a:pt x="135131" y="132716"/>
                  </a:lnTo>
                  <a:lnTo>
                    <a:pt x="154931" y="148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15922" y="1272237"/>
              <a:ext cx="39401" cy="410612"/>
            </a:xfrm>
            <a:custGeom>
              <a:avLst/>
              <a:gdLst/>
              <a:ahLst/>
              <a:cxnLst/>
              <a:rect l="0" t="0" r="0" b="0"/>
              <a:pathLst>
                <a:path w="39401" h="41061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6"/>
                  </a:lnTo>
                  <a:lnTo>
                    <a:pt x="3254" y="85596"/>
                  </a:lnTo>
                  <a:lnTo>
                    <a:pt x="4464" y="100221"/>
                  </a:lnTo>
                  <a:lnTo>
                    <a:pt x="5426" y="116467"/>
                  </a:lnTo>
                  <a:lnTo>
                    <a:pt x="6145" y="134055"/>
                  </a:lnTo>
                  <a:lnTo>
                    <a:pt x="6668" y="152654"/>
                  </a:lnTo>
                  <a:lnTo>
                    <a:pt x="7206" y="171499"/>
                  </a:lnTo>
                  <a:lnTo>
                    <a:pt x="8108" y="189450"/>
                  </a:lnTo>
                  <a:lnTo>
                    <a:pt x="9529" y="205967"/>
                  </a:lnTo>
                  <a:lnTo>
                    <a:pt x="11300" y="221359"/>
                  </a:lnTo>
                  <a:lnTo>
                    <a:pt x="13027" y="236463"/>
                  </a:lnTo>
                  <a:lnTo>
                    <a:pt x="14488" y="251817"/>
                  </a:lnTo>
                  <a:lnTo>
                    <a:pt x="15790" y="267607"/>
                  </a:lnTo>
                  <a:lnTo>
                    <a:pt x="17270" y="283836"/>
                  </a:lnTo>
                  <a:lnTo>
                    <a:pt x="19118" y="300425"/>
                  </a:lnTo>
                  <a:lnTo>
                    <a:pt x="21359" y="317128"/>
                  </a:lnTo>
                  <a:lnTo>
                    <a:pt x="23944" y="333561"/>
                  </a:lnTo>
                  <a:lnTo>
                    <a:pt x="26790" y="349517"/>
                  </a:lnTo>
                  <a:lnTo>
                    <a:pt x="29680" y="364383"/>
                  </a:lnTo>
                  <a:lnTo>
                    <a:pt x="32539" y="378509"/>
                  </a:lnTo>
                  <a:lnTo>
                    <a:pt x="35618" y="393136"/>
                  </a:lnTo>
                  <a:lnTo>
                    <a:pt x="3940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60566" y="140910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96035" y="67"/>
                  </a:lnTo>
                  <a:lnTo>
                    <a:pt x="183404" y="708"/>
                  </a:lnTo>
                  <a:lnTo>
                    <a:pt x="171495" y="1999"/>
                  </a:lnTo>
                  <a:lnTo>
                    <a:pt x="159841" y="3686"/>
                  </a:lnTo>
                  <a:lnTo>
                    <a:pt x="148000" y="5355"/>
                  </a:lnTo>
                  <a:lnTo>
                    <a:pt x="135759" y="6768"/>
                  </a:lnTo>
                  <a:lnTo>
                    <a:pt x="123091" y="7866"/>
                  </a:lnTo>
                  <a:lnTo>
                    <a:pt x="110052" y="8677"/>
                  </a:lnTo>
                  <a:lnTo>
                    <a:pt x="96723" y="9256"/>
                  </a:lnTo>
                  <a:lnTo>
                    <a:pt x="83179" y="9662"/>
                  </a:lnTo>
                  <a:lnTo>
                    <a:pt x="69481" y="9941"/>
                  </a:lnTo>
                  <a:lnTo>
                    <a:pt x="55693" y="10133"/>
                  </a:lnTo>
                  <a:lnTo>
                    <a:pt x="42455" y="10263"/>
                  </a:lnTo>
                  <a:lnTo>
                    <a:pt x="29678" y="10365"/>
                  </a:lnTo>
                  <a:lnTo>
                    <a:pt x="16242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44663" y="1469898"/>
              <a:ext cx="194930" cy="234008"/>
            </a:xfrm>
            <a:custGeom>
              <a:avLst/>
              <a:gdLst/>
              <a:ahLst/>
              <a:cxnLst/>
              <a:rect l="0" t="0" r="0" b="0"/>
              <a:pathLst>
                <a:path w="194930" h="234008">
                  <a:moveTo>
                    <a:pt x="121229" y="139251"/>
                  </a:moveTo>
                  <a:lnTo>
                    <a:pt x="124097" y="130382"/>
                  </a:lnTo>
                  <a:lnTo>
                    <a:pt x="126239" y="121395"/>
                  </a:lnTo>
                  <a:lnTo>
                    <a:pt x="127837" y="111405"/>
                  </a:lnTo>
                  <a:lnTo>
                    <a:pt x="128844" y="100597"/>
                  </a:lnTo>
                  <a:lnTo>
                    <a:pt x="129044" y="89434"/>
                  </a:lnTo>
                  <a:lnTo>
                    <a:pt x="128385" y="78233"/>
                  </a:lnTo>
                  <a:lnTo>
                    <a:pt x="126800" y="67294"/>
                  </a:lnTo>
                  <a:lnTo>
                    <a:pt x="124140" y="56958"/>
                  </a:lnTo>
                  <a:lnTo>
                    <a:pt x="120424" y="47345"/>
                  </a:lnTo>
                  <a:lnTo>
                    <a:pt x="115810" y="38401"/>
                  </a:lnTo>
                  <a:lnTo>
                    <a:pt x="110498" y="30000"/>
                  </a:lnTo>
                  <a:lnTo>
                    <a:pt x="104658" y="22020"/>
                  </a:lnTo>
                  <a:lnTo>
                    <a:pt x="98111" y="14676"/>
                  </a:lnTo>
                  <a:lnTo>
                    <a:pt x="90352" y="8494"/>
                  </a:lnTo>
                  <a:lnTo>
                    <a:pt x="81209" y="3683"/>
                  </a:lnTo>
                  <a:lnTo>
                    <a:pt x="70967" y="623"/>
                  </a:lnTo>
                  <a:lnTo>
                    <a:pt x="60174" y="0"/>
                  </a:lnTo>
                  <a:lnTo>
                    <a:pt x="49221" y="1962"/>
                  </a:lnTo>
                  <a:lnTo>
                    <a:pt x="38613" y="6365"/>
                  </a:lnTo>
                  <a:lnTo>
                    <a:pt x="29030" y="13050"/>
                  </a:lnTo>
                  <a:lnTo>
                    <a:pt x="20743" y="21692"/>
                  </a:lnTo>
                  <a:lnTo>
                    <a:pt x="13843" y="31881"/>
                  </a:lnTo>
                  <a:lnTo>
                    <a:pt x="8416" y="43227"/>
                  </a:lnTo>
                  <a:lnTo>
                    <a:pt x="4361" y="55404"/>
                  </a:lnTo>
                  <a:lnTo>
                    <a:pt x="1602" y="68001"/>
                  </a:lnTo>
                  <a:lnTo>
                    <a:pt x="182" y="80529"/>
                  </a:lnTo>
                  <a:lnTo>
                    <a:pt x="0" y="92733"/>
                  </a:lnTo>
                  <a:lnTo>
                    <a:pt x="842" y="104554"/>
                  </a:lnTo>
                  <a:lnTo>
                    <a:pt x="2468" y="116033"/>
                  </a:lnTo>
                  <a:lnTo>
                    <a:pt x="4674" y="127234"/>
                  </a:lnTo>
                  <a:lnTo>
                    <a:pt x="7461" y="138063"/>
                  </a:lnTo>
                  <a:lnTo>
                    <a:pt x="11008" y="148270"/>
                  </a:lnTo>
                  <a:lnTo>
                    <a:pt x="15363" y="157763"/>
                  </a:lnTo>
                  <a:lnTo>
                    <a:pt x="20593" y="166444"/>
                  </a:lnTo>
                  <a:lnTo>
                    <a:pt x="26859" y="174130"/>
                  </a:lnTo>
                  <a:lnTo>
                    <a:pt x="34152" y="180809"/>
                  </a:lnTo>
                  <a:lnTo>
                    <a:pt x="42323" y="186294"/>
                  </a:lnTo>
                  <a:lnTo>
                    <a:pt x="51176" y="190156"/>
                  </a:lnTo>
                  <a:lnTo>
                    <a:pt x="60533" y="192299"/>
                  </a:lnTo>
                  <a:lnTo>
                    <a:pt x="70087" y="192603"/>
                  </a:lnTo>
                  <a:lnTo>
                    <a:pt x="79420" y="190763"/>
                  </a:lnTo>
                  <a:lnTo>
                    <a:pt x="88320" y="186815"/>
                  </a:lnTo>
                  <a:lnTo>
                    <a:pt x="96600" y="180911"/>
                  </a:lnTo>
                  <a:lnTo>
                    <a:pt x="104015" y="173136"/>
                  </a:lnTo>
                  <a:lnTo>
                    <a:pt x="110521" y="163728"/>
                  </a:lnTo>
                  <a:lnTo>
                    <a:pt x="116230" y="153176"/>
                  </a:lnTo>
                  <a:lnTo>
                    <a:pt x="121307" y="142111"/>
                  </a:lnTo>
                  <a:lnTo>
                    <a:pt x="125903" y="130932"/>
                  </a:lnTo>
                  <a:lnTo>
                    <a:pt x="129821" y="119819"/>
                  </a:lnTo>
                  <a:lnTo>
                    <a:pt x="132550" y="108824"/>
                  </a:lnTo>
                  <a:lnTo>
                    <a:pt x="133881" y="98016"/>
                  </a:lnTo>
                  <a:lnTo>
                    <a:pt x="133221" y="89850"/>
                  </a:lnTo>
                  <a:lnTo>
                    <a:pt x="130888" y="87595"/>
                  </a:lnTo>
                  <a:lnTo>
                    <a:pt x="128942" y="90602"/>
                  </a:lnTo>
                  <a:lnTo>
                    <a:pt x="128134" y="97335"/>
                  </a:lnTo>
                  <a:lnTo>
                    <a:pt x="128456" y="106557"/>
                  </a:lnTo>
                  <a:lnTo>
                    <a:pt x="129694" y="117419"/>
                  </a:lnTo>
                  <a:lnTo>
                    <a:pt x="131624" y="129348"/>
                  </a:lnTo>
                  <a:lnTo>
                    <a:pt x="134215" y="141650"/>
                  </a:lnTo>
                  <a:lnTo>
                    <a:pt x="137629" y="153468"/>
                  </a:lnTo>
                  <a:lnTo>
                    <a:pt x="141889" y="164387"/>
                  </a:lnTo>
                  <a:lnTo>
                    <a:pt x="146884" y="174367"/>
                  </a:lnTo>
                  <a:lnTo>
                    <a:pt x="152461" y="183541"/>
                  </a:lnTo>
                  <a:lnTo>
                    <a:pt x="158467" y="192082"/>
                  </a:lnTo>
                  <a:lnTo>
                    <a:pt x="164672" y="200046"/>
                  </a:lnTo>
                  <a:lnTo>
                    <a:pt x="171473" y="208244"/>
                  </a:lnTo>
                  <a:lnTo>
                    <a:pt x="180584" y="218519"/>
                  </a:lnTo>
                  <a:lnTo>
                    <a:pt x="194929" y="2340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34349" y="16617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526181" y="3306014"/>
            <a:ext cx="294799" cy="1084436"/>
            <a:chOff x="2526181" y="3306014"/>
            <a:chExt cx="294799" cy="1084436"/>
          </a:xfrm>
        </p:grpSpPr>
        <p:sp>
          <p:nvSpPr>
            <p:cNvPr id="91" name="Freeform 90"/>
            <p:cNvSpPr/>
            <p:nvPr/>
          </p:nvSpPr>
          <p:spPr>
            <a:xfrm>
              <a:off x="2526181" y="4169350"/>
              <a:ext cx="242156" cy="221100"/>
            </a:xfrm>
            <a:custGeom>
              <a:avLst/>
              <a:gdLst/>
              <a:ahLst/>
              <a:cxnLst/>
              <a:rect l="0" t="0" r="0" b="0"/>
              <a:pathLst>
                <a:path w="242156" h="221100">
                  <a:moveTo>
                    <a:pt x="242155" y="0"/>
                  </a:moveTo>
                  <a:lnTo>
                    <a:pt x="236288" y="5868"/>
                  </a:lnTo>
                  <a:lnTo>
                    <a:pt x="230723" y="11432"/>
                  </a:lnTo>
                  <a:lnTo>
                    <a:pt x="224924" y="17236"/>
                  </a:lnTo>
                  <a:lnTo>
                    <a:pt x="218844" y="23490"/>
                  </a:lnTo>
                  <a:lnTo>
                    <a:pt x="212514" y="30468"/>
                  </a:lnTo>
                  <a:lnTo>
                    <a:pt x="205981" y="38245"/>
                  </a:lnTo>
                  <a:lnTo>
                    <a:pt x="199132" y="46573"/>
                  </a:lnTo>
                  <a:lnTo>
                    <a:pt x="191701" y="55004"/>
                  </a:lnTo>
                  <a:lnTo>
                    <a:pt x="183595" y="63264"/>
                  </a:lnTo>
                  <a:lnTo>
                    <a:pt x="175033" y="71267"/>
                  </a:lnTo>
                  <a:lnTo>
                    <a:pt x="166439" y="79020"/>
                  </a:lnTo>
                  <a:lnTo>
                    <a:pt x="158063" y="86572"/>
                  </a:lnTo>
                  <a:lnTo>
                    <a:pt x="149812" y="94135"/>
                  </a:lnTo>
                  <a:lnTo>
                    <a:pt x="141359" y="102059"/>
                  </a:lnTo>
                  <a:lnTo>
                    <a:pt x="132523" y="110508"/>
                  </a:lnTo>
                  <a:lnTo>
                    <a:pt x="123284" y="119472"/>
                  </a:lnTo>
                  <a:lnTo>
                    <a:pt x="113696" y="128869"/>
                  </a:lnTo>
                  <a:lnTo>
                    <a:pt x="103834" y="138594"/>
                  </a:lnTo>
                  <a:lnTo>
                    <a:pt x="93770" y="148395"/>
                  </a:lnTo>
                  <a:lnTo>
                    <a:pt x="83561" y="157895"/>
                  </a:lnTo>
                  <a:lnTo>
                    <a:pt x="73255" y="166911"/>
                  </a:lnTo>
                  <a:lnTo>
                    <a:pt x="63046" y="175439"/>
                  </a:lnTo>
                  <a:lnTo>
                    <a:pt x="53266" y="183553"/>
                  </a:lnTo>
                  <a:lnTo>
                    <a:pt x="44062" y="191336"/>
                  </a:lnTo>
                  <a:lnTo>
                    <a:pt x="35520" y="198573"/>
                  </a:lnTo>
                  <a:lnTo>
                    <a:pt x="26805" y="205451"/>
                  </a:lnTo>
                  <a:lnTo>
                    <a:pt x="16037" y="21257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78823" y="4169350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0" y="0"/>
                  </a:moveTo>
                  <a:lnTo>
                    <a:pt x="3001" y="8735"/>
                  </a:lnTo>
                  <a:lnTo>
                    <a:pt x="6424" y="16441"/>
                  </a:lnTo>
                  <a:lnTo>
                    <a:pt x="10624" y="23848"/>
                  </a:lnTo>
                  <a:lnTo>
                    <a:pt x="15697" y="31282"/>
                  </a:lnTo>
                  <a:lnTo>
                    <a:pt x="21827" y="39109"/>
                  </a:lnTo>
                  <a:lnTo>
                    <a:pt x="29011" y="47487"/>
                  </a:lnTo>
                  <a:lnTo>
                    <a:pt x="37098" y="56403"/>
                  </a:lnTo>
                  <a:lnTo>
                    <a:pt x="45893" y="65767"/>
                  </a:lnTo>
                  <a:lnTo>
                    <a:pt x="55209" y="75469"/>
                  </a:lnTo>
                  <a:lnTo>
                    <a:pt x="64733" y="85255"/>
                  </a:lnTo>
                  <a:lnTo>
                    <a:pt x="74046" y="94744"/>
                  </a:lnTo>
                  <a:lnTo>
                    <a:pt x="82946" y="103758"/>
                  </a:lnTo>
                  <a:lnTo>
                    <a:pt x="91735" y="112454"/>
                  </a:lnTo>
                  <a:lnTo>
                    <a:pt x="101089" y="121214"/>
                  </a:lnTo>
                  <a:lnTo>
                    <a:pt x="111346" y="130253"/>
                  </a:lnTo>
                  <a:lnTo>
                    <a:pt x="122357" y="139462"/>
                  </a:lnTo>
                  <a:lnTo>
                    <a:pt x="133673" y="148497"/>
                  </a:lnTo>
                  <a:lnTo>
                    <a:pt x="144977" y="157160"/>
                  </a:lnTo>
                  <a:lnTo>
                    <a:pt x="155690" y="165124"/>
                  </a:lnTo>
                  <a:lnTo>
                    <a:pt x="165950" y="172635"/>
                  </a:lnTo>
                  <a:lnTo>
                    <a:pt x="176654" y="180351"/>
                  </a:lnTo>
                  <a:lnTo>
                    <a:pt x="18951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68295" y="3790325"/>
              <a:ext cx="210571" cy="189514"/>
            </a:xfrm>
            <a:custGeom>
              <a:avLst/>
              <a:gdLst/>
              <a:ahLst/>
              <a:cxnLst/>
              <a:rect l="0" t="0" r="0" b="0"/>
              <a:pathLst>
                <a:path w="210571" h="189514">
                  <a:moveTo>
                    <a:pt x="210570" y="0"/>
                  </a:moveTo>
                  <a:lnTo>
                    <a:pt x="204702" y="5867"/>
                  </a:lnTo>
                  <a:lnTo>
                    <a:pt x="199138" y="11432"/>
                  </a:lnTo>
                  <a:lnTo>
                    <a:pt x="193339" y="17230"/>
                  </a:lnTo>
                  <a:lnTo>
                    <a:pt x="187258" y="23311"/>
                  </a:lnTo>
                  <a:lnTo>
                    <a:pt x="180928" y="29641"/>
                  </a:lnTo>
                  <a:lnTo>
                    <a:pt x="174396" y="36170"/>
                  </a:lnTo>
                  <a:lnTo>
                    <a:pt x="167547" y="42845"/>
                  </a:lnTo>
                  <a:lnTo>
                    <a:pt x="160116" y="49628"/>
                  </a:lnTo>
                  <a:lnTo>
                    <a:pt x="152010" y="56490"/>
                  </a:lnTo>
                  <a:lnTo>
                    <a:pt x="143447" y="63573"/>
                  </a:lnTo>
                  <a:lnTo>
                    <a:pt x="134854" y="71166"/>
                  </a:lnTo>
                  <a:lnTo>
                    <a:pt x="126482" y="79384"/>
                  </a:lnTo>
                  <a:lnTo>
                    <a:pt x="118404" y="88022"/>
                  </a:lnTo>
                  <a:lnTo>
                    <a:pt x="110599" y="96667"/>
                  </a:lnTo>
                  <a:lnTo>
                    <a:pt x="103017" y="105074"/>
                  </a:lnTo>
                  <a:lnTo>
                    <a:pt x="95603" y="113175"/>
                  </a:lnTo>
                  <a:lnTo>
                    <a:pt x="88311" y="120995"/>
                  </a:lnTo>
                  <a:lnTo>
                    <a:pt x="81101" y="128588"/>
                  </a:lnTo>
                  <a:lnTo>
                    <a:pt x="73782" y="136009"/>
                  </a:lnTo>
                  <a:lnTo>
                    <a:pt x="66029" y="143306"/>
                  </a:lnTo>
                  <a:lnTo>
                    <a:pt x="57704" y="150510"/>
                  </a:lnTo>
                  <a:lnTo>
                    <a:pt x="48903" y="157539"/>
                  </a:lnTo>
                  <a:lnTo>
                    <a:pt x="38793" y="164991"/>
                  </a:lnTo>
                  <a:lnTo>
                    <a:pt x="24249" y="17464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68295" y="3779796"/>
              <a:ext cx="189514" cy="200042"/>
            </a:xfrm>
            <a:custGeom>
              <a:avLst/>
              <a:gdLst/>
              <a:ahLst/>
              <a:cxnLst/>
              <a:rect l="0" t="0" r="0" b="0"/>
              <a:pathLst>
                <a:path w="189514" h="200042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6" y="23847"/>
                  </a:lnTo>
                  <a:lnTo>
                    <a:pt x="23489" y="31281"/>
                  </a:lnTo>
                  <a:lnTo>
                    <a:pt x="30467" y="39108"/>
                  </a:lnTo>
                  <a:lnTo>
                    <a:pt x="38249" y="47487"/>
                  </a:lnTo>
                  <a:lnTo>
                    <a:pt x="46750" y="56403"/>
                  </a:lnTo>
                  <a:lnTo>
                    <a:pt x="55829" y="65766"/>
                  </a:lnTo>
                  <a:lnTo>
                    <a:pt x="65339" y="75469"/>
                  </a:lnTo>
                  <a:lnTo>
                    <a:pt x="74994" y="85254"/>
                  </a:lnTo>
                  <a:lnTo>
                    <a:pt x="84395" y="94744"/>
                  </a:lnTo>
                  <a:lnTo>
                    <a:pt x="93345" y="103753"/>
                  </a:lnTo>
                  <a:lnTo>
                    <a:pt x="101828" y="112276"/>
                  </a:lnTo>
                  <a:lnTo>
                    <a:pt x="109912" y="120387"/>
                  </a:lnTo>
                  <a:lnTo>
                    <a:pt x="117695" y="128187"/>
                  </a:lnTo>
                  <a:lnTo>
                    <a:pt x="125584" y="136089"/>
                  </a:lnTo>
                  <a:lnTo>
                    <a:pt x="134260" y="144772"/>
                  </a:lnTo>
                  <a:lnTo>
                    <a:pt x="144013" y="154531"/>
                  </a:lnTo>
                  <a:lnTo>
                    <a:pt x="154200" y="164721"/>
                  </a:lnTo>
                  <a:lnTo>
                    <a:pt x="164434" y="174957"/>
                  </a:lnTo>
                  <a:lnTo>
                    <a:pt x="175617" y="186144"/>
                  </a:lnTo>
                  <a:lnTo>
                    <a:pt x="189513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99880" y="3348128"/>
              <a:ext cx="221100" cy="210571"/>
            </a:xfrm>
            <a:custGeom>
              <a:avLst/>
              <a:gdLst/>
              <a:ahLst/>
              <a:cxnLst/>
              <a:rect l="0" t="0" r="0" b="0"/>
              <a:pathLst>
                <a:path w="221100" h="210571">
                  <a:moveTo>
                    <a:pt x="221099" y="0"/>
                  </a:moveTo>
                  <a:lnTo>
                    <a:pt x="212365" y="5934"/>
                  </a:lnTo>
                  <a:lnTo>
                    <a:pt x="204658" y="12138"/>
                  </a:lnTo>
                  <a:lnTo>
                    <a:pt x="197256" y="19230"/>
                  </a:lnTo>
                  <a:lnTo>
                    <a:pt x="189995" y="26998"/>
                  </a:lnTo>
                  <a:lnTo>
                    <a:pt x="182816" y="34996"/>
                  </a:lnTo>
                  <a:lnTo>
                    <a:pt x="175686" y="42937"/>
                  </a:lnTo>
                  <a:lnTo>
                    <a:pt x="168423" y="50711"/>
                  </a:lnTo>
                  <a:lnTo>
                    <a:pt x="160708" y="58304"/>
                  </a:lnTo>
                  <a:lnTo>
                    <a:pt x="152408" y="65746"/>
                  </a:lnTo>
                  <a:lnTo>
                    <a:pt x="143715" y="73234"/>
                  </a:lnTo>
                  <a:lnTo>
                    <a:pt x="135034" y="81107"/>
                  </a:lnTo>
                  <a:lnTo>
                    <a:pt x="126598" y="89516"/>
                  </a:lnTo>
                  <a:lnTo>
                    <a:pt x="118307" y="98284"/>
                  </a:lnTo>
                  <a:lnTo>
                    <a:pt x="109827" y="107017"/>
                  </a:lnTo>
                  <a:lnTo>
                    <a:pt x="100974" y="115487"/>
                  </a:lnTo>
                  <a:lnTo>
                    <a:pt x="91723" y="123801"/>
                  </a:lnTo>
                  <a:lnTo>
                    <a:pt x="82126" y="132297"/>
                  </a:lnTo>
                  <a:lnTo>
                    <a:pt x="72264" y="141156"/>
                  </a:lnTo>
                  <a:lnTo>
                    <a:pt x="62369" y="150241"/>
                  </a:lnTo>
                  <a:lnTo>
                    <a:pt x="52806" y="159194"/>
                  </a:lnTo>
                  <a:lnTo>
                    <a:pt x="43752" y="167807"/>
                  </a:lnTo>
                  <a:lnTo>
                    <a:pt x="35311" y="175934"/>
                  </a:lnTo>
                  <a:lnTo>
                    <a:pt x="26677" y="184317"/>
                  </a:lnTo>
                  <a:lnTo>
                    <a:pt x="15974" y="19480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99880" y="3306014"/>
              <a:ext cx="200043" cy="252685"/>
            </a:xfrm>
            <a:custGeom>
              <a:avLst/>
              <a:gdLst/>
              <a:ahLst/>
              <a:cxnLst/>
              <a:rect l="0" t="0" r="0" b="0"/>
              <a:pathLst>
                <a:path w="200043" h="252685">
                  <a:moveTo>
                    <a:pt x="0" y="0"/>
                  </a:moveTo>
                  <a:lnTo>
                    <a:pt x="5868" y="11601"/>
                  </a:lnTo>
                  <a:lnTo>
                    <a:pt x="11432" y="21449"/>
                  </a:lnTo>
                  <a:lnTo>
                    <a:pt x="17231" y="30459"/>
                  </a:lnTo>
                  <a:lnTo>
                    <a:pt x="23312" y="39074"/>
                  </a:lnTo>
                  <a:lnTo>
                    <a:pt x="29642" y="47749"/>
                  </a:lnTo>
                  <a:lnTo>
                    <a:pt x="36175" y="56730"/>
                  </a:lnTo>
                  <a:lnTo>
                    <a:pt x="43024" y="66233"/>
                  </a:lnTo>
                  <a:lnTo>
                    <a:pt x="50455" y="76529"/>
                  </a:lnTo>
                  <a:lnTo>
                    <a:pt x="58561" y="87678"/>
                  </a:lnTo>
                  <a:lnTo>
                    <a:pt x="67123" y="99420"/>
                  </a:lnTo>
                  <a:lnTo>
                    <a:pt x="75716" y="111294"/>
                  </a:lnTo>
                  <a:lnTo>
                    <a:pt x="84093" y="123014"/>
                  </a:lnTo>
                  <a:lnTo>
                    <a:pt x="92344" y="134322"/>
                  </a:lnTo>
                  <a:lnTo>
                    <a:pt x="100797" y="144916"/>
                  </a:lnTo>
                  <a:lnTo>
                    <a:pt x="109628" y="154710"/>
                  </a:lnTo>
                  <a:lnTo>
                    <a:pt x="118694" y="163948"/>
                  </a:lnTo>
                  <a:lnTo>
                    <a:pt x="127635" y="173079"/>
                  </a:lnTo>
                  <a:lnTo>
                    <a:pt x="136243" y="182373"/>
                  </a:lnTo>
                  <a:lnTo>
                    <a:pt x="144481" y="191752"/>
                  </a:lnTo>
                  <a:lnTo>
                    <a:pt x="152394" y="200903"/>
                  </a:lnTo>
                  <a:lnTo>
                    <a:pt x="160044" y="209650"/>
                  </a:lnTo>
                  <a:lnTo>
                    <a:pt x="167388" y="217867"/>
                  </a:lnTo>
                  <a:lnTo>
                    <a:pt x="175094" y="226320"/>
                  </a:lnTo>
                  <a:lnTo>
                    <a:pt x="184958" y="236867"/>
                  </a:lnTo>
                  <a:lnTo>
                    <a:pt x="20004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810658" y="3790325"/>
            <a:ext cx="200042" cy="610653"/>
            <a:chOff x="3810658" y="3790325"/>
            <a:chExt cx="200042" cy="610653"/>
          </a:xfrm>
        </p:grpSpPr>
        <p:sp>
          <p:nvSpPr>
            <p:cNvPr id="98" name="Freeform 97"/>
            <p:cNvSpPr/>
            <p:nvPr/>
          </p:nvSpPr>
          <p:spPr>
            <a:xfrm>
              <a:off x="3810658" y="4243050"/>
              <a:ext cx="200042" cy="157928"/>
            </a:xfrm>
            <a:custGeom>
              <a:avLst/>
              <a:gdLst/>
              <a:ahLst/>
              <a:cxnLst/>
              <a:rect l="0" t="0" r="0" b="0"/>
              <a:pathLst>
                <a:path w="200042" h="157928">
                  <a:moveTo>
                    <a:pt x="200041" y="0"/>
                  </a:moveTo>
                  <a:lnTo>
                    <a:pt x="191307" y="5868"/>
                  </a:lnTo>
                  <a:lnTo>
                    <a:pt x="183600" y="11432"/>
                  </a:lnTo>
                  <a:lnTo>
                    <a:pt x="176189" y="17231"/>
                  </a:lnTo>
                  <a:lnTo>
                    <a:pt x="168582" y="23312"/>
                  </a:lnTo>
                  <a:lnTo>
                    <a:pt x="160107" y="29641"/>
                  </a:lnTo>
                  <a:lnTo>
                    <a:pt x="150480" y="36170"/>
                  </a:lnTo>
                  <a:lnTo>
                    <a:pt x="139911" y="42846"/>
                  </a:lnTo>
                  <a:lnTo>
                    <a:pt x="128899" y="49629"/>
                  </a:lnTo>
                  <a:lnTo>
                    <a:pt x="117790" y="56491"/>
                  </a:lnTo>
                  <a:lnTo>
                    <a:pt x="106738" y="63573"/>
                  </a:lnTo>
                  <a:lnTo>
                    <a:pt x="95792" y="71166"/>
                  </a:lnTo>
                  <a:lnTo>
                    <a:pt x="84956" y="79389"/>
                  </a:lnTo>
                  <a:lnTo>
                    <a:pt x="74376" y="88200"/>
                  </a:lnTo>
                  <a:lnTo>
                    <a:pt x="64337" y="97493"/>
                  </a:lnTo>
                  <a:lnTo>
                    <a:pt x="54952" y="107144"/>
                  </a:lnTo>
                  <a:lnTo>
                    <a:pt x="46089" y="116790"/>
                  </a:lnTo>
                  <a:lnTo>
                    <a:pt x="36378" y="126888"/>
                  </a:lnTo>
                  <a:lnTo>
                    <a:pt x="22733" y="13944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10658" y="4243050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3" y="23848"/>
                  </a:lnTo>
                  <a:lnTo>
                    <a:pt x="15696" y="31282"/>
                  </a:lnTo>
                  <a:lnTo>
                    <a:pt x="21826" y="39108"/>
                  </a:lnTo>
                  <a:lnTo>
                    <a:pt x="29010" y="47487"/>
                  </a:lnTo>
                  <a:lnTo>
                    <a:pt x="37098" y="56403"/>
                  </a:lnTo>
                  <a:lnTo>
                    <a:pt x="45893" y="65766"/>
                  </a:lnTo>
                  <a:lnTo>
                    <a:pt x="55207" y="75469"/>
                  </a:lnTo>
                  <a:lnTo>
                    <a:pt x="64732" y="85254"/>
                  </a:lnTo>
                  <a:lnTo>
                    <a:pt x="74045" y="94744"/>
                  </a:lnTo>
                  <a:lnTo>
                    <a:pt x="82931" y="103753"/>
                  </a:lnTo>
                  <a:lnTo>
                    <a:pt x="91258" y="112362"/>
                  </a:lnTo>
                  <a:lnTo>
                    <a:pt x="99805" y="121872"/>
                  </a:lnTo>
                  <a:lnTo>
                    <a:pt x="110436" y="135352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52772" y="3811382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0"/>
                  </a:moveTo>
                  <a:lnTo>
                    <a:pt x="141531" y="8801"/>
                  </a:lnTo>
                  <a:lnTo>
                    <a:pt x="135967" y="17147"/>
                  </a:lnTo>
                  <a:lnTo>
                    <a:pt x="130168" y="25846"/>
                  </a:lnTo>
                  <a:lnTo>
                    <a:pt x="124087" y="34967"/>
                  </a:lnTo>
                  <a:lnTo>
                    <a:pt x="117757" y="44462"/>
                  </a:lnTo>
                  <a:lnTo>
                    <a:pt x="111229" y="54254"/>
                  </a:lnTo>
                  <a:lnTo>
                    <a:pt x="104553" y="64269"/>
                  </a:lnTo>
                  <a:lnTo>
                    <a:pt x="97770" y="74442"/>
                  </a:lnTo>
                  <a:lnTo>
                    <a:pt x="90912" y="84729"/>
                  </a:lnTo>
                  <a:lnTo>
                    <a:pt x="84003" y="95093"/>
                  </a:lnTo>
                  <a:lnTo>
                    <a:pt x="77058" y="105511"/>
                  </a:lnTo>
                  <a:lnTo>
                    <a:pt x="70084" y="115965"/>
                  </a:lnTo>
                  <a:lnTo>
                    <a:pt x="62925" y="126443"/>
                  </a:lnTo>
                  <a:lnTo>
                    <a:pt x="55280" y="136938"/>
                  </a:lnTo>
                  <a:lnTo>
                    <a:pt x="47032" y="147435"/>
                  </a:lnTo>
                  <a:lnTo>
                    <a:pt x="38482" y="157668"/>
                  </a:lnTo>
                  <a:lnTo>
                    <a:pt x="29311" y="168233"/>
                  </a:lnTo>
                  <a:lnTo>
                    <a:pt x="17597" y="18117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31715" y="3790325"/>
              <a:ext cx="178985" cy="242156"/>
            </a:xfrm>
            <a:custGeom>
              <a:avLst/>
              <a:gdLst/>
              <a:ahLst/>
              <a:cxnLst/>
              <a:rect l="0" t="0" r="0" b="0"/>
              <a:pathLst>
                <a:path w="178985" h="242156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31" y="25842"/>
                  </a:lnTo>
                  <a:lnTo>
                    <a:pt x="19625" y="34790"/>
                  </a:lnTo>
                  <a:lnTo>
                    <a:pt x="24287" y="43637"/>
                  </a:lnTo>
                  <a:lnTo>
                    <a:pt x="29402" y="52180"/>
                  </a:lnTo>
                  <a:lnTo>
                    <a:pt x="34981" y="60541"/>
                  </a:lnTo>
                  <a:lnTo>
                    <a:pt x="40952" y="69067"/>
                  </a:lnTo>
                  <a:lnTo>
                    <a:pt x="47230" y="77951"/>
                  </a:lnTo>
                  <a:lnTo>
                    <a:pt x="53734" y="87222"/>
                  </a:lnTo>
                  <a:lnTo>
                    <a:pt x="60399" y="96832"/>
                  </a:lnTo>
                  <a:lnTo>
                    <a:pt x="67177" y="106703"/>
                  </a:lnTo>
                  <a:lnTo>
                    <a:pt x="74033" y="116603"/>
                  </a:lnTo>
                  <a:lnTo>
                    <a:pt x="80942" y="126170"/>
                  </a:lnTo>
                  <a:lnTo>
                    <a:pt x="87887" y="135237"/>
                  </a:lnTo>
                  <a:lnTo>
                    <a:pt x="94856" y="143968"/>
                  </a:lnTo>
                  <a:lnTo>
                    <a:pt x="101842" y="152751"/>
                  </a:lnTo>
                  <a:lnTo>
                    <a:pt x="108848" y="161815"/>
                  </a:lnTo>
                  <a:lnTo>
                    <a:pt x="116197" y="171380"/>
                  </a:lnTo>
                  <a:lnTo>
                    <a:pt x="124503" y="181719"/>
                  </a:lnTo>
                  <a:lnTo>
                    <a:pt x="134004" y="192885"/>
                  </a:lnTo>
                  <a:lnTo>
                    <a:pt x="144020" y="204174"/>
                  </a:lnTo>
                  <a:lnTo>
                    <a:pt x="154120" y="215341"/>
                  </a:lnTo>
                  <a:lnTo>
                    <a:pt x="165194" y="227367"/>
                  </a:lnTo>
                  <a:lnTo>
                    <a:pt x="17898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063549" y="2642718"/>
            <a:ext cx="242156" cy="1705618"/>
            <a:chOff x="5063549" y="2642718"/>
            <a:chExt cx="242156" cy="1705618"/>
          </a:xfrm>
        </p:grpSpPr>
        <p:sp>
          <p:nvSpPr>
            <p:cNvPr id="103" name="Freeform 102"/>
            <p:cNvSpPr/>
            <p:nvPr/>
          </p:nvSpPr>
          <p:spPr>
            <a:xfrm>
              <a:off x="5116191" y="4179878"/>
              <a:ext cx="157929" cy="168458"/>
            </a:xfrm>
            <a:custGeom>
              <a:avLst/>
              <a:gdLst/>
              <a:ahLst/>
              <a:cxnLst/>
              <a:rect l="0" t="0" r="0" b="0"/>
              <a:pathLst>
                <a:path w="157929" h="168458">
                  <a:moveTo>
                    <a:pt x="157928" y="0"/>
                  </a:moveTo>
                  <a:lnTo>
                    <a:pt x="152061" y="5935"/>
                  </a:lnTo>
                  <a:lnTo>
                    <a:pt x="146496" y="12140"/>
                  </a:lnTo>
                  <a:lnTo>
                    <a:pt x="140697" y="19231"/>
                  </a:lnTo>
                  <a:lnTo>
                    <a:pt x="134616" y="26998"/>
                  </a:lnTo>
                  <a:lnTo>
                    <a:pt x="128286" y="34997"/>
                  </a:lnTo>
                  <a:lnTo>
                    <a:pt x="121754" y="42942"/>
                  </a:lnTo>
                  <a:lnTo>
                    <a:pt x="114904" y="50889"/>
                  </a:lnTo>
                  <a:lnTo>
                    <a:pt x="107474" y="59131"/>
                  </a:lnTo>
                  <a:lnTo>
                    <a:pt x="99368" y="67821"/>
                  </a:lnTo>
                  <a:lnTo>
                    <a:pt x="90805" y="76962"/>
                  </a:lnTo>
                  <a:lnTo>
                    <a:pt x="82212" y="86483"/>
                  </a:lnTo>
                  <a:lnTo>
                    <a:pt x="73831" y="96300"/>
                  </a:lnTo>
                  <a:lnTo>
                    <a:pt x="65407" y="106334"/>
                  </a:lnTo>
                  <a:lnTo>
                    <a:pt x="56305" y="116522"/>
                  </a:lnTo>
                  <a:lnTo>
                    <a:pt x="46235" y="126806"/>
                  </a:lnTo>
                  <a:lnTo>
                    <a:pt x="35820" y="136695"/>
                  </a:lnTo>
                  <a:lnTo>
                    <a:pt x="25400" y="146247"/>
                  </a:lnTo>
                  <a:lnTo>
                    <a:pt x="14057" y="156299"/>
                  </a:lnTo>
                  <a:lnTo>
                    <a:pt x="0" y="168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63549" y="4190407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6" y="23853"/>
                  </a:lnTo>
                  <a:lnTo>
                    <a:pt x="23490" y="31459"/>
                  </a:lnTo>
                  <a:lnTo>
                    <a:pt x="30467" y="39934"/>
                  </a:lnTo>
                  <a:lnTo>
                    <a:pt x="38245" y="49557"/>
                  </a:lnTo>
                  <a:lnTo>
                    <a:pt x="46573" y="59953"/>
                  </a:lnTo>
                  <a:lnTo>
                    <a:pt x="55003" y="70316"/>
                  </a:lnTo>
                  <a:lnTo>
                    <a:pt x="63264" y="80173"/>
                  </a:lnTo>
                  <a:lnTo>
                    <a:pt x="71265" y="89399"/>
                  </a:lnTo>
                  <a:lnTo>
                    <a:pt x="79019" y="98048"/>
                  </a:lnTo>
                  <a:lnTo>
                    <a:pt x="86566" y="106233"/>
                  </a:lnTo>
                  <a:lnTo>
                    <a:pt x="93957" y="114068"/>
                  </a:lnTo>
                  <a:lnTo>
                    <a:pt x="101233" y="121650"/>
                  </a:lnTo>
                  <a:lnTo>
                    <a:pt x="108420" y="129045"/>
                  </a:lnTo>
                  <a:lnTo>
                    <a:pt x="115237" y="136004"/>
                  </a:lnTo>
                  <a:lnTo>
                    <a:pt x="121781" y="142659"/>
                  </a:lnTo>
                  <a:lnTo>
                    <a:pt x="128627" y="149596"/>
                  </a:lnTo>
                  <a:lnTo>
                    <a:pt x="13687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16191" y="3832438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168456" y="0"/>
                  </a:moveTo>
                  <a:lnTo>
                    <a:pt x="162522" y="5935"/>
                  </a:lnTo>
                  <a:lnTo>
                    <a:pt x="156317" y="12140"/>
                  </a:lnTo>
                  <a:lnTo>
                    <a:pt x="149226" y="19236"/>
                  </a:lnTo>
                  <a:lnTo>
                    <a:pt x="141459" y="27176"/>
                  </a:lnTo>
                  <a:lnTo>
                    <a:pt x="133461" y="35822"/>
                  </a:lnTo>
                  <a:lnTo>
                    <a:pt x="125515" y="45017"/>
                  </a:lnTo>
                  <a:lnTo>
                    <a:pt x="117567" y="54616"/>
                  </a:lnTo>
                  <a:lnTo>
                    <a:pt x="109326" y="64506"/>
                  </a:lnTo>
                  <a:lnTo>
                    <a:pt x="100635" y="74599"/>
                  </a:lnTo>
                  <a:lnTo>
                    <a:pt x="91495" y="84832"/>
                  </a:lnTo>
                  <a:lnTo>
                    <a:pt x="81973" y="95162"/>
                  </a:lnTo>
                  <a:lnTo>
                    <a:pt x="72157" y="105552"/>
                  </a:lnTo>
                  <a:lnTo>
                    <a:pt x="62123" y="115817"/>
                  </a:lnTo>
                  <a:lnTo>
                    <a:pt x="51934" y="125638"/>
                  </a:lnTo>
                  <a:lnTo>
                    <a:pt x="41651" y="134868"/>
                  </a:lnTo>
                  <a:lnTo>
                    <a:pt x="31762" y="143428"/>
                  </a:lnTo>
                  <a:lnTo>
                    <a:pt x="22210" y="152157"/>
                  </a:lnTo>
                  <a:lnTo>
                    <a:pt x="12157" y="16293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095134" y="3821910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6" y="17240"/>
                  </a:lnTo>
                  <a:lnTo>
                    <a:pt x="23489" y="23666"/>
                  </a:lnTo>
                  <a:lnTo>
                    <a:pt x="30468" y="31293"/>
                  </a:lnTo>
                  <a:lnTo>
                    <a:pt x="38249" y="40323"/>
                  </a:lnTo>
                  <a:lnTo>
                    <a:pt x="46750" y="50477"/>
                  </a:lnTo>
                  <a:lnTo>
                    <a:pt x="55830" y="61204"/>
                  </a:lnTo>
                  <a:lnTo>
                    <a:pt x="65344" y="72125"/>
                  </a:lnTo>
                  <a:lnTo>
                    <a:pt x="75171" y="83219"/>
                  </a:lnTo>
                  <a:lnTo>
                    <a:pt x="85221" y="94725"/>
                  </a:lnTo>
                  <a:lnTo>
                    <a:pt x="95415" y="106750"/>
                  </a:lnTo>
                  <a:lnTo>
                    <a:pt x="105444" y="119048"/>
                  </a:lnTo>
                  <a:lnTo>
                    <a:pt x="115847" y="132504"/>
                  </a:lnTo>
                  <a:lnTo>
                    <a:pt x="128658" y="150540"/>
                  </a:lnTo>
                  <a:lnTo>
                    <a:pt x="14739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47777" y="3411299"/>
              <a:ext cx="147400" cy="210570"/>
            </a:xfrm>
            <a:custGeom>
              <a:avLst/>
              <a:gdLst/>
              <a:ahLst/>
              <a:cxnLst/>
              <a:rect l="0" t="0" r="0" b="0"/>
              <a:pathLst>
                <a:path w="147400" h="210570">
                  <a:moveTo>
                    <a:pt x="147399" y="0"/>
                  </a:moveTo>
                  <a:lnTo>
                    <a:pt x="141598" y="5934"/>
                  </a:lnTo>
                  <a:lnTo>
                    <a:pt x="136674" y="12139"/>
                  </a:lnTo>
                  <a:lnTo>
                    <a:pt x="132172" y="19235"/>
                  </a:lnTo>
                  <a:lnTo>
                    <a:pt x="127951" y="27175"/>
                  </a:lnTo>
                  <a:lnTo>
                    <a:pt x="123938" y="35821"/>
                  </a:lnTo>
                  <a:lnTo>
                    <a:pt x="120071" y="45015"/>
                  </a:lnTo>
                  <a:lnTo>
                    <a:pt x="116146" y="54615"/>
                  </a:lnTo>
                  <a:lnTo>
                    <a:pt x="111822" y="64505"/>
                  </a:lnTo>
                  <a:lnTo>
                    <a:pt x="106947" y="74598"/>
                  </a:lnTo>
                  <a:lnTo>
                    <a:pt x="101536" y="84831"/>
                  </a:lnTo>
                  <a:lnTo>
                    <a:pt x="95678" y="95161"/>
                  </a:lnTo>
                  <a:lnTo>
                    <a:pt x="89474" y="105556"/>
                  </a:lnTo>
                  <a:lnTo>
                    <a:pt x="82850" y="115994"/>
                  </a:lnTo>
                  <a:lnTo>
                    <a:pt x="75572" y="126463"/>
                  </a:lnTo>
                  <a:lnTo>
                    <a:pt x="67569" y="136947"/>
                  </a:lnTo>
                  <a:lnTo>
                    <a:pt x="59077" y="147275"/>
                  </a:lnTo>
                  <a:lnTo>
                    <a:pt x="50531" y="157137"/>
                  </a:lnTo>
                  <a:lnTo>
                    <a:pt x="42195" y="166396"/>
                  </a:lnTo>
                  <a:lnTo>
                    <a:pt x="34255" y="174975"/>
                  </a:lnTo>
                  <a:lnTo>
                    <a:pt x="26018" y="183718"/>
                  </a:lnTo>
                  <a:lnTo>
                    <a:pt x="15647" y="194511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16191" y="3421827"/>
              <a:ext cx="189514" cy="178985"/>
            </a:xfrm>
            <a:custGeom>
              <a:avLst/>
              <a:gdLst/>
              <a:ahLst/>
              <a:cxnLst/>
              <a:rect l="0" t="0" r="0" b="0"/>
              <a:pathLst>
                <a:path w="189514" h="178985">
                  <a:moveTo>
                    <a:pt x="0" y="0"/>
                  </a:moveTo>
                  <a:lnTo>
                    <a:pt x="8802" y="5935"/>
                  </a:lnTo>
                  <a:lnTo>
                    <a:pt x="17149" y="12139"/>
                  </a:lnTo>
                  <a:lnTo>
                    <a:pt x="25843" y="19230"/>
                  </a:lnTo>
                  <a:lnTo>
                    <a:pt x="34791" y="26998"/>
                  </a:lnTo>
                  <a:lnTo>
                    <a:pt x="43638" y="34996"/>
                  </a:lnTo>
                  <a:lnTo>
                    <a:pt x="52181" y="42942"/>
                  </a:lnTo>
                  <a:lnTo>
                    <a:pt x="60542" y="50889"/>
                  </a:lnTo>
                  <a:lnTo>
                    <a:pt x="69068" y="59131"/>
                  </a:lnTo>
                  <a:lnTo>
                    <a:pt x="77946" y="67816"/>
                  </a:lnTo>
                  <a:lnTo>
                    <a:pt x="87046" y="76784"/>
                  </a:lnTo>
                  <a:lnTo>
                    <a:pt x="96007" y="85657"/>
                  </a:lnTo>
                  <a:lnTo>
                    <a:pt x="104634" y="94225"/>
                  </a:lnTo>
                  <a:lnTo>
                    <a:pt x="113055" y="102606"/>
                  </a:lnTo>
                  <a:lnTo>
                    <a:pt x="121622" y="111146"/>
                  </a:lnTo>
                  <a:lnTo>
                    <a:pt x="130530" y="120036"/>
                  </a:lnTo>
                  <a:lnTo>
                    <a:pt x="139648" y="129143"/>
                  </a:lnTo>
                  <a:lnTo>
                    <a:pt x="148622" y="138109"/>
                  </a:lnTo>
                  <a:lnTo>
                    <a:pt x="157245" y="146726"/>
                  </a:lnTo>
                  <a:lnTo>
                    <a:pt x="165180" y="154658"/>
                  </a:lnTo>
                  <a:lnTo>
                    <a:pt x="172669" y="162145"/>
                  </a:lnTo>
                  <a:lnTo>
                    <a:pt x="180367" y="169841"/>
                  </a:lnTo>
                  <a:lnTo>
                    <a:pt x="18951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37248" y="3032273"/>
              <a:ext cx="157929" cy="178985"/>
            </a:xfrm>
            <a:custGeom>
              <a:avLst/>
              <a:gdLst/>
              <a:ahLst/>
              <a:cxnLst/>
              <a:rect l="0" t="0" r="0" b="0"/>
              <a:pathLst>
                <a:path w="157929" h="178985">
                  <a:moveTo>
                    <a:pt x="157928" y="0"/>
                  </a:moveTo>
                  <a:lnTo>
                    <a:pt x="152060" y="5867"/>
                  </a:lnTo>
                  <a:lnTo>
                    <a:pt x="146496" y="11432"/>
                  </a:lnTo>
                  <a:lnTo>
                    <a:pt x="140697" y="17235"/>
                  </a:lnTo>
                  <a:lnTo>
                    <a:pt x="134617" y="23489"/>
                  </a:lnTo>
                  <a:lnTo>
                    <a:pt x="128286" y="30467"/>
                  </a:lnTo>
                  <a:lnTo>
                    <a:pt x="121754" y="38248"/>
                  </a:lnTo>
                  <a:lnTo>
                    <a:pt x="114905" y="46750"/>
                  </a:lnTo>
                  <a:lnTo>
                    <a:pt x="107474" y="55829"/>
                  </a:lnTo>
                  <a:lnTo>
                    <a:pt x="99368" y="65343"/>
                  </a:lnTo>
                  <a:lnTo>
                    <a:pt x="90806" y="75170"/>
                  </a:lnTo>
                  <a:lnTo>
                    <a:pt x="82212" y="85220"/>
                  </a:lnTo>
                  <a:lnTo>
                    <a:pt x="73835" y="95423"/>
                  </a:lnTo>
                  <a:lnTo>
                    <a:pt x="65584" y="105732"/>
                  </a:lnTo>
                  <a:lnTo>
                    <a:pt x="57131" y="116113"/>
                  </a:lnTo>
                  <a:lnTo>
                    <a:pt x="48305" y="126533"/>
                  </a:lnTo>
                  <a:lnTo>
                    <a:pt x="39349" y="136715"/>
                  </a:lnTo>
                  <a:lnTo>
                    <a:pt x="29854" y="147239"/>
                  </a:lnTo>
                  <a:lnTo>
                    <a:pt x="17867" y="16014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95134" y="3032273"/>
              <a:ext cx="178986" cy="178985"/>
            </a:xfrm>
            <a:custGeom>
              <a:avLst/>
              <a:gdLst/>
              <a:ahLst/>
              <a:cxnLst/>
              <a:rect l="0" t="0" r="0" b="0"/>
              <a:pathLst>
                <a:path w="178986" h="178985">
                  <a:moveTo>
                    <a:pt x="0" y="0"/>
                  </a:moveTo>
                  <a:lnTo>
                    <a:pt x="5935" y="8801"/>
                  </a:lnTo>
                  <a:lnTo>
                    <a:pt x="12139" y="17148"/>
                  </a:lnTo>
                  <a:lnTo>
                    <a:pt x="19240" y="25846"/>
                  </a:lnTo>
                  <a:lnTo>
                    <a:pt x="27353" y="34967"/>
                  </a:lnTo>
                  <a:lnTo>
                    <a:pt x="36648" y="44462"/>
                  </a:lnTo>
                  <a:lnTo>
                    <a:pt x="47087" y="54250"/>
                  </a:lnTo>
                  <a:lnTo>
                    <a:pt x="58166" y="64091"/>
                  </a:lnTo>
                  <a:lnTo>
                    <a:pt x="69056" y="73616"/>
                  </a:lnTo>
                  <a:lnTo>
                    <a:pt x="79302" y="82654"/>
                  </a:lnTo>
                  <a:lnTo>
                    <a:pt x="88976" y="91365"/>
                  </a:lnTo>
                  <a:lnTo>
                    <a:pt x="98465" y="100135"/>
                  </a:lnTo>
                  <a:lnTo>
                    <a:pt x="108031" y="109182"/>
                  </a:lnTo>
                  <a:lnTo>
                    <a:pt x="117609" y="118394"/>
                  </a:lnTo>
                  <a:lnTo>
                    <a:pt x="126900" y="127433"/>
                  </a:lnTo>
                  <a:lnTo>
                    <a:pt x="135743" y="136103"/>
                  </a:lnTo>
                  <a:lnTo>
                    <a:pt x="144028" y="144270"/>
                  </a:lnTo>
                  <a:lnTo>
                    <a:pt x="152534" y="152683"/>
                  </a:lnTo>
                  <a:lnTo>
                    <a:pt x="163126" y="163199"/>
                  </a:lnTo>
                  <a:lnTo>
                    <a:pt x="17898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105663" y="2642718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62589" y="8801"/>
                  </a:lnTo>
                  <a:lnTo>
                    <a:pt x="157024" y="17148"/>
                  </a:lnTo>
                  <a:lnTo>
                    <a:pt x="151220" y="25847"/>
                  </a:lnTo>
                  <a:lnTo>
                    <a:pt x="144966" y="34968"/>
                  </a:lnTo>
                  <a:lnTo>
                    <a:pt x="137988" y="44463"/>
                  </a:lnTo>
                  <a:lnTo>
                    <a:pt x="130207" y="54255"/>
                  </a:lnTo>
                  <a:lnTo>
                    <a:pt x="121706" y="64269"/>
                  </a:lnTo>
                  <a:lnTo>
                    <a:pt x="112627" y="74443"/>
                  </a:lnTo>
                  <a:lnTo>
                    <a:pt x="103117" y="84729"/>
                  </a:lnTo>
                  <a:lnTo>
                    <a:pt x="93463" y="95093"/>
                  </a:lnTo>
                  <a:lnTo>
                    <a:pt x="84061" y="105511"/>
                  </a:lnTo>
                  <a:lnTo>
                    <a:pt x="75111" y="115960"/>
                  </a:lnTo>
                  <a:lnTo>
                    <a:pt x="66628" y="126266"/>
                  </a:lnTo>
                  <a:lnTo>
                    <a:pt x="58544" y="136113"/>
                  </a:lnTo>
                  <a:lnTo>
                    <a:pt x="50770" y="145361"/>
                  </a:lnTo>
                  <a:lnTo>
                    <a:pt x="43144" y="153933"/>
                  </a:lnTo>
                  <a:lnTo>
                    <a:pt x="34472" y="162671"/>
                  </a:lnTo>
                  <a:lnTo>
                    <a:pt x="21757" y="1734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05663" y="2642718"/>
              <a:ext cx="178985" cy="210571"/>
            </a:xfrm>
            <a:custGeom>
              <a:avLst/>
              <a:gdLst/>
              <a:ahLst/>
              <a:cxnLst/>
              <a:rect l="0" t="0" r="0" b="0"/>
              <a:pathLst>
                <a:path w="178985" h="210571">
                  <a:moveTo>
                    <a:pt x="0" y="0"/>
                  </a:moveTo>
                  <a:lnTo>
                    <a:pt x="5935" y="6002"/>
                  </a:lnTo>
                  <a:lnTo>
                    <a:pt x="12139" y="12847"/>
                  </a:lnTo>
                  <a:lnTo>
                    <a:pt x="19230" y="21234"/>
                  </a:lnTo>
                  <a:lnTo>
                    <a:pt x="26998" y="30862"/>
                  </a:lnTo>
                  <a:lnTo>
                    <a:pt x="34996" y="41176"/>
                  </a:lnTo>
                  <a:lnTo>
                    <a:pt x="42941" y="51779"/>
                  </a:lnTo>
                  <a:lnTo>
                    <a:pt x="50888" y="62304"/>
                  </a:lnTo>
                  <a:lnTo>
                    <a:pt x="59130" y="72356"/>
                  </a:lnTo>
                  <a:lnTo>
                    <a:pt x="67816" y="81780"/>
                  </a:lnTo>
                  <a:lnTo>
                    <a:pt x="76783" y="90766"/>
                  </a:lnTo>
                  <a:lnTo>
                    <a:pt x="85657" y="99727"/>
                  </a:lnTo>
                  <a:lnTo>
                    <a:pt x="94220" y="108906"/>
                  </a:lnTo>
                  <a:lnTo>
                    <a:pt x="102429" y="118209"/>
                  </a:lnTo>
                  <a:lnTo>
                    <a:pt x="110320" y="127309"/>
                  </a:lnTo>
                  <a:lnTo>
                    <a:pt x="117961" y="136024"/>
                  </a:lnTo>
                  <a:lnTo>
                    <a:pt x="125415" y="144335"/>
                  </a:lnTo>
                  <a:lnTo>
                    <a:pt x="132734" y="152296"/>
                  </a:lnTo>
                  <a:lnTo>
                    <a:pt x="139952" y="159983"/>
                  </a:lnTo>
                  <a:lnTo>
                    <a:pt x="146991" y="167551"/>
                  </a:lnTo>
                  <a:lnTo>
                    <a:pt x="154451" y="176175"/>
                  </a:lnTo>
                  <a:lnTo>
                    <a:pt x="164107" y="188851"/>
                  </a:lnTo>
                  <a:lnTo>
                    <a:pt x="17898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6495425" y="3348128"/>
            <a:ext cx="200042" cy="1042322"/>
            <a:chOff x="6495425" y="3348128"/>
            <a:chExt cx="200042" cy="1042322"/>
          </a:xfrm>
        </p:grpSpPr>
        <p:sp>
          <p:nvSpPr>
            <p:cNvPr id="114" name="Freeform 113"/>
            <p:cNvSpPr/>
            <p:nvPr/>
          </p:nvSpPr>
          <p:spPr>
            <a:xfrm>
              <a:off x="6516482" y="4158822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73117" y="8734"/>
                  </a:lnTo>
                  <a:lnTo>
                    <a:pt x="167552" y="16440"/>
                  </a:lnTo>
                  <a:lnTo>
                    <a:pt x="161753" y="23847"/>
                  </a:lnTo>
                  <a:lnTo>
                    <a:pt x="155672" y="31281"/>
                  </a:lnTo>
                  <a:lnTo>
                    <a:pt x="149342" y="39108"/>
                  </a:lnTo>
                  <a:lnTo>
                    <a:pt x="142814" y="47487"/>
                  </a:lnTo>
                  <a:lnTo>
                    <a:pt x="136139" y="56403"/>
                  </a:lnTo>
                  <a:lnTo>
                    <a:pt x="129356" y="65766"/>
                  </a:lnTo>
                  <a:lnTo>
                    <a:pt x="122494" y="75477"/>
                  </a:lnTo>
                  <a:lnTo>
                    <a:pt x="115412" y="85609"/>
                  </a:lnTo>
                  <a:lnTo>
                    <a:pt x="107818" y="96395"/>
                  </a:lnTo>
                  <a:lnTo>
                    <a:pt x="99599" y="107906"/>
                  </a:lnTo>
                  <a:lnTo>
                    <a:pt x="90961" y="119908"/>
                  </a:lnTo>
                  <a:lnTo>
                    <a:pt x="82316" y="131964"/>
                  </a:lnTo>
                  <a:lnTo>
                    <a:pt x="73910" y="143813"/>
                  </a:lnTo>
                  <a:lnTo>
                    <a:pt x="65807" y="155380"/>
                  </a:lnTo>
                  <a:lnTo>
                    <a:pt x="57988" y="166679"/>
                  </a:lnTo>
                  <a:lnTo>
                    <a:pt x="50395" y="177752"/>
                  </a:lnTo>
                  <a:lnTo>
                    <a:pt x="42891" y="188390"/>
                  </a:lnTo>
                  <a:lnTo>
                    <a:pt x="34316" y="199277"/>
                  </a:lnTo>
                  <a:lnTo>
                    <a:pt x="21680" y="21249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95425" y="4200936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31" y="19231"/>
                  </a:lnTo>
                  <a:lnTo>
                    <a:pt x="23311" y="26998"/>
                  </a:lnTo>
                  <a:lnTo>
                    <a:pt x="29641" y="34996"/>
                  </a:lnTo>
                  <a:lnTo>
                    <a:pt x="36173" y="42946"/>
                  </a:lnTo>
                  <a:lnTo>
                    <a:pt x="43023" y="51066"/>
                  </a:lnTo>
                  <a:lnTo>
                    <a:pt x="50453" y="59956"/>
                  </a:lnTo>
                  <a:lnTo>
                    <a:pt x="58560" y="69890"/>
                  </a:lnTo>
                  <a:lnTo>
                    <a:pt x="67122" y="80511"/>
                  </a:lnTo>
                  <a:lnTo>
                    <a:pt x="75716" y="91032"/>
                  </a:lnTo>
                  <a:lnTo>
                    <a:pt x="84087" y="101003"/>
                  </a:lnTo>
                  <a:lnTo>
                    <a:pt x="92165" y="110477"/>
                  </a:lnTo>
                  <a:lnTo>
                    <a:pt x="99970" y="119825"/>
                  </a:lnTo>
                  <a:lnTo>
                    <a:pt x="107553" y="129293"/>
                  </a:lnTo>
                  <a:lnTo>
                    <a:pt x="114966" y="138805"/>
                  </a:lnTo>
                  <a:lnTo>
                    <a:pt x="122258" y="148051"/>
                  </a:lnTo>
                  <a:lnTo>
                    <a:pt x="129455" y="156859"/>
                  </a:lnTo>
                  <a:lnTo>
                    <a:pt x="136280" y="164921"/>
                  </a:lnTo>
                  <a:lnTo>
                    <a:pt x="142829" y="172509"/>
                  </a:lnTo>
                  <a:lnTo>
                    <a:pt x="149680" y="180289"/>
                  </a:lnTo>
                  <a:lnTo>
                    <a:pt x="15792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95425" y="3779796"/>
              <a:ext cx="189514" cy="242157"/>
            </a:xfrm>
            <a:custGeom>
              <a:avLst/>
              <a:gdLst/>
              <a:ahLst/>
              <a:cxnLst/>
              <a:rect l="0" t="0" r="0" b="0"/>
              <a:pathLst>
                <a:path w="189514" h="242157">
                  <a:moveTo>
                    <a:pt x="189513" y="0"/>
                  </a:moveTo>
                  <a:lnTo>
                    <a:pt x="183645" y="5934"/>
                  </a:lnTo>
                  <a:lnTo>
                    <a:pt x="178080" y="12139"/>
                  </a:lnTo>
                  <a:lnTo>
                    <a:pt x="172277" y="19239"/>
                  </a:lnTo>
                  <a:lnTo>
                    <a:pt x="166024" y="27353"/>
                  </a:lnTo>
                  <a:lnTo>
                    <a:pt x="159045" y="36647"/>
                  </a:lnTo>
                  <a:lnTo>
                    <a:pt x="151268" y="47095"/>
                  </a:lnTo>
                  <a:lnTo>
                    <a:pt x="142940" y="58520"/>
                  </a:lnTo>
                  <a:lnTo>
                    <a:pt x="134509" y="70706"/>
                  </a:lnTo>
                  <a:lnTo>
                    <a:pt x="126243" y="83451"/>
                  </a:lnTo>
                  <a:lnTo>
                    <a:pt x="118069" y="96430"/>
                  </a:lnTo>
                  <a:lnTo>
                    <a:pt x="109668" y="109216"/>
                  </a:lnTo>
                  <a:lnTo>
                    <a:pt x="100872" y="121591"/>
                  </a:lnTo>
                  <a:lnTo>
                    <a:pt x="91828" y="133527"/>
                  </a:lnTo>
                  <a:lnTo>
                    <a:pt x="82903" y="145083"/>
                  </a:lnTo>
                  <a:lnTo>
                    <a:pt x="74306" y="156336"/>
                  </a:lnTo>
                  <a:lnTo>
                    <a:pt x="66075" y="167200"/>
                  </a:lnTo>
                  <a:lnTo>
                    <a:pt x="58167" y="177429"/>
                  </a:lnTo>
                  <a:lnTo>
                    <a:pt x="50514" y="186942"/>
                  </a:lnTo>
                  <a:lnTo>
                    <a:pt x="43054" y="195807"/>
                  </a:lnTo>
                  <a:lnTo>
                    <a:pt x="35731" y="204147"/>
                  </a:lnTo>
                  <a:lnTo>
                    <a:pt x="28513" y="212084"/>
                  </a:lnTo>
                  <a:lnTo>
                    <a:pt x="21675" y="219423"/>
                  </a:lnTo>
                  <a:lnTo>
                    <a:pt x="15115" y="226381"/>
                  </a:lnTo>
                  <a:lnTo>
                    <a:pt x="8256" y="23357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95425" y="3800853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8"/>
                  </a:lnTo>
                  <a:lnTo>
                    <a:pt x="23311" y="31282"/>
                  </a:lnTo>
                  <a:lnTo>
                    <a:pt x="29641" y="39108"/>
                  </a:lnTo>
                  <a:lnTo>
                    <a:pt x="36169" y="47482"/>
                  </a:lnTo>
                  <a:lnTo>
                    <a:pt x="42845" y="56225"/>
                  </a:lnTo>
                  <a:lnTo>
                    <a:pt x="49628" y="64940"/>
                  </a:lnTo>
                  <a:lnTo>
                    <a:pt x="56490" y="73403"/>
                  </a:lnTo>
                  <a:lnTo>
                    <a:pt x="63572" y="81882"/>
                  </a:lnTo>
                  <a:lnTo>
                    <a:pt x="71166" y="91020"/>
                  </a:lnTo>
                  <a:lnTo>
                    <a:pt x="79389" y="101128"/>
                  </a:lnTo>
                  <a:lnTo>
                    <a:pt x="88200" y="112036"/>
                  </a:lnTo>
                  <a:lnTo>
                    <a:pt x="97493" y="123284"/>
                  </a:lnTo>
                  <a:lnTo>
                    <a:pt x="107144" y="134551"/>
                  </a:lnTo>
                  <a:lnTo>
                    <a:pt x="116790" y="145637"/>
                  </a:lnTo>
                  <a:lnTo>
                    <a:pt x="126888" y="157675"/>
                  </a:lnTo>
                  <a:lnTo>
                    <a:pt x="139442" y="173957"/>
                  </a:lnTo>
                  <a:lnTo>
                    <a:pt x="15792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05953" y="3348128"/>
              <a:ext cx="189514" cy="273742"/>
            </a:xfrm>
            <a:custGeom>
              <a:avLst/>
              <a:gdLst/>
              <a:ahLst/>
              <a:cxnLst/>
              <a:rect l="0" t="0" r="0" b="0"/>
              <a:pathLst>
                <a:path w="189514" h="273742">
                  <a:moveTo>
                    <a:pt x="189513" y="0"/>
                  </a:moveTo>
                  <a:lnTo>
                    <a:pt x="183646" y="5934"/>
                  </a:lnTo>
                  <a:lnTo>
                    <a:pt x="178081" y="12138"/>
                  </a:lnTo>
                  <a:lnTo>
                    <a:pt x="172287" y="19239"/>
                  </a:lnTo>
                  <a:lnTo>
                    <a:pt x="166379" y="27352"/>
                  </a:lnTo>
                  <a:lnTo>
                    <a:pt x="160697" y="36647"/>
                  </a:lnTo>
                  <a:lnTo>
                    <a:pt x="155414" y="47095"/>
                  </a:lnTo>
                  <a:lnTo>
                    <a:pt x="150217" y="58520"/>
                  </a:lnTo>
                  <a:lnTo>
                    <a:pt x="144434" y="70706"/>
                  </a:lnTo>
                  <a:lnTo>
                    <a:pt x="137731" y="83455"/>
                  </a:lnTo>
                  <a:lnTo>
                    <a:pt x="130262" y="96607"/>
                  </a:lnTo>
                  <a:lnTo>
                    <a:pt x="122476" y="110041"/>
                  </a:lnTo>
                  <a:lnTo>
                    <a:pt x="114682" y="123665"/>
                  </a:lnTo>
                  <a:lnTo>
                    <a:pt x="107009" y="137254"/>
                  </a:lnTo>
                  <a:lnTo>
                    <a:pt x="99484" y="150458"/>
                  </a:lnTo>
                  <a:lnTo>
                    <a:pt x="92089" y="163118"/>
                  </a:lnTo>
                  <a:lnTo>
                    <a:pt x="84631" y="175247"/>
                  </a:lnTo>
                  <a:lnTo>
                    <a:pt x="76779" y="186933"/>
                  </a:lnTo>
                  <a:lnTo>
                    <a:pt x="68378" y="198274"/>
                  </a:lnTo>
                  <a:lnTo>
                    <a:pt x="59447" y="209195"/>
                  </a:lnTo>
                  <a:lnTo>
                    <a:pt x="50072" y="219464"/>
                  </a:lnTo>
                  <a:lnTo>
                    <a:pt x="40371" y="228999"/>
                  </a:lnTo>
                  <a:lnTo>
                    <a:pt x="30889" y="237765"/>
                  </a:lnTo>
                  <a:lnTo>
                    <a:pt x="21664" y="246655"/>
                  </a:lnTo>
                  <a:lnTo>
                    <a:pt x="11885" y="25756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16482" y="3390241"/>
              <a:ext cx="157928" cy="242157"/>
            </a:xfrm>
            <a:custGeom>
              <a:avLst/>
              <a:gdLst/>
              <a:ahLst/>
              <a:cxnLst/>
              <a:rect l="0" t="0" r="0" b="0"/>
              <a:pathLst>
                <a:path w="157928" h="242157">
                  <a:moveTo>
                    <a:pt x="0" y="0"/>
                  </a:moveTo>
                  <a:lnTo>
                    <a:pt x="5800" y="11669"/>
                  </a:lnTo>
                  <a:lnTo>
                    <a:pt x="10724" y="22157"/>
                  </a:lnTo>
                  <a:lnTo>
                    <a:pt x="15230" y="32455"/>
                  </a:lnTo>
                  <a:lnTo>
                    <a:pt x="19626" y="42583"/>
                  </a:lnTo>
                  <a:lnTo>
                    <a:pt x="24287" y="52278"/>
                  </a:lnTo>
                  <a:lnTo>
                    <a:pt x="29402" y="61419"/>
                  </a:lnTo>
                  <a:lnTo>
                    <a:pt x="34980" y="70195"/>
                  </a:lnTo>
                  <a:lnTo>
                    <a:pt x="40951" y="79004"/>
                  </a:lnTo>
                  <a:lnTo>
                    <a:pt x="47230" y="88077"/>
                  </a:lnTo>
                  <a:lnTo>
                    <a:pt x="53734" y="97306"/>
                  </a:lnTo>
                  <a:lnTo>
                    <a:pt x="60399" y="106356"/>
                  </a:lnTo>
                  <a:lnTo>
                    <a:pt x="67178" y="115042"/>
                  </a:lnTo>
                  <a:lnTo>
                    <a:pt x="74033" y="123503"/>
                  </a:lnTo>
                  <a:lnTo>
                    <a:pt x="80941" y="132097"/>
                  </a:lnTo>
                  <a:lnTo>
                    <a:pt x="87886" y="141027"/>
                  </a:lnTo>
                  <a:lnTo>
                    <a:pt x="94857" y="150330"/>
                  </a:lnTo>
                  <a:lnTo>
                    <a:pt x="101842" y="159960"/>
                  </a:lnTo>
                  <a:lnTo>
                    <a:pt x="108839" y="169850"/>
                  </a:lnTo>
                  <a:lnTo>
                    <a:pt x="115844" y="179934"/>
                  </a:lnTo>
                  <a:lnTo>
                    <a:pt x="122853" y="190155"/>
                  </a:lnTo>
                  <a:lnTo>
                    <a:pt x="129856" y="200461"/>
                  </a:lnTo>
                  <a:lnTo>
                    <a:pt x="136549" y="210365"/>
                  </a:lnTo>
                  <a:lnTo>
                    <a:pt x="142995" y="219928"/>
                  </a:lnTo>
                  <a:lnTo>
                    <a:pt x="149760" y="229990"/>
                  </a:lnTo>
                  <a:lnTo>
                    <a:pt x="15792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04549" y="149757"/>
            <a:ext cx="1237856" cy="534693"/>
            <a:chOff x="204549" y="149757"/>
            <a:chExt cx="1237856" cy="534693"/>
          </a:xfrm>
        </p:grpSpPr>
        <p:sp>
          <p:nvSpPr>
            <p:cNvPr id="2" name="Freeform 1"/>
            <p:cNvSpPr/>
            <p:nvPr/>
          </p:nvSpPr>
          <p:spPr>
            <a:xfrm>
              <a:off x="204549" y="149757"/>
              <a:ext cx="292157" cy="433403"/>
            </a:xfrm>
            <a:custGeom>
              <a:avLst/>
              <a:gdLst/>
              <a:ahLst/>
              <a:cxnLst/>
              <a:rect l="0" t="0" r="0" b="0"/>
              <a:pathLst>
                <a:path w="292157" h="433403">
                  <a:moveTo>
                    <a:pt x="227119" y="39755"/>
                  </a:moveTo>
                  <a:lnTo>
                    <a:pt x="221184" y="33888"/>
                  </a:lnTo>
                  <a:lnTo>
                    <a:pt x="214980" y="28323"/>
                  </a:lnTo>
                  <a:lnTo>
                    <a:pt x="207879" y="22533"/>
                  </a:lnTo>
                  <a:lnTo>
                    <a:pt x="199766" y="16798"/>
                  </a:lnTo>
                  <a:lnTo>
                    <a:pt x="190471" y="11765"/>
                  </a:lnTo>
                  <a:lnTo>
                    <a:pt x="180024" y="7744"/>
                  </a:lnTo>
                  <a:lnTo>
                    <a:pt x="168599" y="4719"/>
                  </a:lnTo>
                  <a:lnTo>
                    <a:pt x="156412" y="2529"/>
                  </a:lnTo>
                  <a:lnTo>
                    <a:pt x="143663" y="988"/>
                  </a:lnTo>
                  <a:lnTo>
                    <a:pt x="130512" y="88"/>
                  </a:lnTo>
                  <a:lnTo>
                    <a:pt x="117078" y="0"/>
                  </a:lnTo>
                  <a:lnTo>
                    <a:pt x="103458" y="757"/>
                  </a:lnTo>
                  <a:lnTo>
                    <a:pt x="90042" y="2416"/>
                  </a:lnTo>
                  <a:lnTo>
                    <a:pt x="77486" y="5133"/>
                  </a:lnTo>
                  <a:lnTo>
                    <a:pt x="66079" y="8888"/>
                  </a:lnTo>
                  <a:lnTo>
                    <a:pt x="55776" y="13529"/>
                  </a:lnTo>
                  <a:lnTo>
                    <a:pt x="46386" y="18861"/>
                  </a:lnTo>
                  <a:lnTo>
                    <a:pt x="37702" y="24710"/>
                  </a:lnTo>
                  <a:lnTo>
                    <a:pt x="29699" y="31093"/>
                  </a:lnTo>
                  <a:lnTo>
                    <a:pt x="22535" y="38209"/>
                  </a:lnTo>
                  <a:lnTo>
                    <a:pt x="16234" y="46113"/>
                  </a:lnTo>
                  <a:lnTo>
                    <a:pt x="10848" y="54878"/>
                  </a:lnTo>
                  <a:lnTo>
                    <a:pt x="6528" y="64673"/>
                  </a:lnTo>
                  <a:lnTo>
                    <a:pt x="3257" y="75483"/>
                  </a:lnTo>
                  <a:lnTo>
                    <a:pt x="1044" y="86997"/>
                  </a:lnTo>
                  <a:lnTo>
                    <a:pt x="0" y="98717"/>
                  </a:lnTo>
                  <a:lnTo>
                    <a:pt x="80" y="110335"/>
                  </a:lnTo>
                  <a:lnTo>
                    <a:pt x="1267" y="121574"/>
                  </a:lnTo>
                  <a:lnTo>
                    <a:pt x="3660" y="132122"/>
                  </a:lnTo>
                  <a:lnTo>
                    <a:pt x="7199" y="141876"/>
                  </a:lnTo>
                  <a:lnTo>
                    <a:pt x="11863" y="150748"/>
                  </a:lnTo>
                  <a:lnTo>
                    <a:pt x="17742" y="158569"/>
                  </a:lnTo>
                  <a:lnTo>
                    <a:pt x="24772" y="165351"/>
                  </a:lnTo>
                  <a:lnTo>
                    <a:pt x="32763" y="171246"/>
                  </a:lnTo>
                  <a:lnTo>
                    <a:pt x="41497" y="176449"/>
                  </a:lnTo>
                  <a:lnTo>
                    <a:pt x="50782" y="181133"/>
                  </a:lnTo>
                  <a:lnTo>
                    <a:pt x="60627" y="185281"/>
                  </a:lnTo>
                  <a:lnTo>
                    <a:pt x="71220" y="188696"/>
                  </a:lnTo>
                  <a:lnTo>
                    <a:pt x="82607" y="191327"/>
                  </a:lnTo>
                  <a:lnTo>
                    <a:pt x="94694" y="193264"/>
                  </a:lnTo>
                  <a:lnTo>
                    <a:pt x="107340" y="194647"/>
                  </a:lnTo>
                  <a:lnTo>
                    <a:pt x="120396" y="195624"/>
                  </a:lnTo>
                  <a:lnTo>
                    <a:pt x="133416" y="196637"/>
                  </a:lnTo>
                  <a:lnTo>
                    <a:pt x="145699" y="198390"/>
                  </a:lnTo>
                  <a:lnTo>
                    <a:pt x="156924" y="201206"/>
                  </a:lnTo>
                  <a:lnTo>
                    <a:pt x="167273" y="205066"/>
                  </a:lnTo>
                  <a:lnTo>
                    <a:pt x="177225" y="209800"/>
                  </a:lnTo>
                  <a:lnTo>
                    <a:pt x="187105" y="215206"/>
                  </a:lnTo>
                  <a:lnTo>
                    <a:pt x="196895" y="221106"/>
                  </a:lnTo>
                  <a:lnTo>
                    <a:pt x="206330" y="227357"/>
                  </a:lnTo>
                  <a:lnTo>
                    <a:pt x="215278" y="233854"/>
                  </a:lnTo>
                  <a:lnTo>
                    <a:pt x="223916" y="240519"/>
                  </a:lnTo>
                  <a:lnTo>
                    <a:pt x="232630" y="247300"/>
                  </a:lnTo>
                  <a:lnTo>
                    <a:pt x="241631" y="254163"/>
                  </a:lnTo>
                  <a:lnTo>
                    <a:pt x="250642" y="261248"/>
                  </a:lnTo>
                  <a:lnTo>
                    <a:pt x="259013" y="268843"/>
                  </a:lnTo>
                  <a:lnTo>
                    <a:pt x="266420" y="277067"/>
                  </a:lnTo>
                  <a:lnTo>
                    <a:pt x="272869" y="285880"/>
                  </a:lnTo>
                  <a:lnTo>
                    <a:pt x="278508" y="295174"/>
                  </a:lnTo>
                  <a:lnTo>
                    <a:pt x="283513" y="304839"/>
                  </a:lnTo>
                  <a:lnTo>
                    <a:pt x="287722" y="314940"/>
                  </a:lnTo>
                  <a:lnTo>
                    <a:pt x="290653" y="325705"/>
                  </a:lnTo>
                  <a:lnTo>
                    <a:pt x="292140" y="337203"/>
                  </a:lnTo>
                  <a:lnTo>
                    <a:pt x="292156" y="349195"/>
                  </a:lnTo>
                  <a:lnTo>
                    <a:pt x="290647" y="361244"/>
                  </a:lnTo>
                  <a:lnTo>
                    <a:pt x="287741" y="373085"/>
                  </a:lnTo>
                  <a:lnTo>
                    <a:pt x="283689" y="384477"/>
                  </a:lnTo>
                  <a:lnTo>
                    <a:pt x="278760" y="395126"/>
                  </a:lnTo>
                  <a:lnTo>
                    <a:pt x="273177" y="404945"/>
                  </a:lnTo>
                  <a:lnTo>
                    <a:pt x="266633" y="413690"/>
                  </a:lnTo>
                  <a:lnTo>
                    <a:pt x="258345" y="420893"/>
                  </a:lnTo>
                  <a:lnTo>
                    <a:pt x="248028" y="426438"/>
                  </a:lnTo>
                  <a:lnTo>
                    <a:pt x="236014" y="430349"/>
                  </a:lnTo>
                  <a:lnTo>
                    <a:pt x="222961" y="432616"/>
                  </a:lnTo>
                  <a:lnTo>
                    <a:pt x="209370" y="433402"/>
                  </a:lnTo>
                  <a:lnTo>
                    <a:pt x="195688" y="432983"/>
                  </a:lnTo>
                  <a:lnTo>
                    <a:pt x="182362" y="431648"/>
                  </a:lnTo>
                  <a:lnTo>
                    <a:pt x="169592" y="429644"/>
                  </a:lnTo>
                  <a:lnTo>
                    <a:pt x="157375" y="427166"/>
                  </a:lnTo>
                  <a:lnTo>
                    <a:pt x="145623" y="424358"/>
                  </a:lnTo>
                  <a:lnTo>
                    <a:pt x="134235" y="421318"/>
                  </a:lnTo>
                  <a:lnTo>
                    <a:pt x="123280" y="417955"/>
                  </a:lnTo>
                  <a:lnTo>
                    <a:pt x="112988" y="414012"/>
                  </a:lnTo>
                  <a:lnTo>
                    <a:pt x="103438" y="409402"/>
                  </a:lnTo>
                  <a:lnTo>
                    <a:pt x="94661" y="404489"/>
                  </a:lnTo>
                  <a:lnTo>
                    <a:pt x="85762" y="399512"/>
                  </a:lnTo>
                  <a:lnTo>
                    <a:pt x="74844" y="394034"/>
                  </a:lnTo>
                  <a:lnTo>
                    <a:pt x="58663" y="38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1780" y="400082"/>
              <a:ext cx="144687" cy="157847"/>
            </a:xfrm>
            <a:custGeom>
              <a:avLst/>
              <a:gdLst/>
              <a:ahLst/>
              <a:cxnLst/>
              <a:rect l="0" t="0" r="0" b="0"/>
              <a:pathLst>
                <a:path w="144687" h="157847">
                  <a:moveTo>
                    <a:pt x="7815" y="10529"/>
                  </a:moveTo>
                  <a:lnTo>
                    <a:pt x="4949" y="19464"/>
                  </a:lnTo>
                  <a:lnTo>
                    <a:pt x="2807" y="29091"/>
                  </a:lnTo>
                  <a:lnTo>
                    <a:pt x="1208" y="40374"/>
                  </a:lnTo>
                  <a:lnTo>
                    <a:pt x="200" y="52869"/>
                  </a:lnTo>
                  <a:lnTo>
                    <a:pt x="0" y="65700"/>
                  </a:lnTo>
                  <a:lnTo>
                    <a:pt x="656" y="78319"/>
                  </a:lnTo>
                  <a:lnTo>
                    <a:pt x="2067" y="90529"/>
                  </a:lnTo>
                  <a:lnTo>
                    <a:pt x="4079" y="102324"/>
                  </a:lnTo>
                  <a:lnTo>
                    <a:pt x="6551" y="113760"/>
                  </a:lnTo>
                  <a:lnTo>
                    <a:pt x="9684" y="124590"/>
                  </a:lnTo>
                  <a:lnTo>
                    <a:pt x="13997" y="134270"/>
                  </a:lnTo>
                  <a:lnTo>
                    <a:pt x="19683" y="142591"/>
                  </a:lnTo>
                  <a:lnTo>
                    <a:pt x="26791" y="149333"/>
                  </a:lnTo>
                  <a:lnTo>
                    <a:pt x="35389" y="154113"/>
                  </a:lnTo>
                  <a:lnTo>
                    <a:pt x="45357" y="156914"/>
                  </a:lnTo>
                  <a:lnTo>
                    <a:pt x="56288" y="157846"/>
                  </a:lnTo>
                  <a:lnTo>
                    <a:pt x="67609" y="156968"/>
                  </a:lnTo>
                  <a:lnTo>
                    <a:pt x="78954" y="154482"/>
                  </a:lnTo>
                  <a:lnTo>
                    <a:pt x="90010" y="150376"/>
                  </a:lnTo>
                  <a:lnTo>
                    <a:pt x="100433" y="144347"/>
                  </a:lnTo>
                  <a:lnTo>
                    <a:pt x="110100" y="136403"/>
                  </a:lnTo>
                  <a:lnTo>
                    <a:pt x="118743" y="126815"/>
                  </a:lnTo>
                  <a:lnTo>
                    <a:pt x="125878" y="115939"/>
                  </a:lnTo>
                  <a:lnTo>
                    <a:pt x="131382" y="104105"/>
                  </a:lnTo>
                  <a:lnTo>
                    <a:pt x="135435" y="91584"/>
                  </a:lnTo>
                  <a:lnTo>
                    <a:pt x="138330" y="78581"/>
                  </a:lnTo>
                  <a:lnTo>
                    <a:pt x="140356" y="65258"/>
                  </a:lnTo>
                  <a:lnTo>
                    <a:pt x="141756" y="52135"/>
                  </a:lnTo>
                  <a:lnTo>
                    <a:pt x="142865" y="38704"/>
                  </a:lnTo>
                  <a:lnTo>
                    <a:pt x="143785" y="22671"/>
                  </a:lnTo>
                  <a:lnTo>
                    <a:pt x="1446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368497"/>
              <a:ext cx="136872" cy="153635"/>
            </a:xfrm>
            <a:custGeom>
              <a:avLst/>
              <a:gdLst/>
              <a:ahLst/>
              <a:cxnLst/>
              <a:rect l="0" t="0" r="0" b="0"/>
              <a:pathLst>
                <a:path w="136872" h="153635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21" y="67965"/>
                  </a:lnTo>
                  <a:lnTo>
                    <a:pt x="11834" y="77259"/>
                  </a:lnTo>
                  <a:lnTo>
                    <a:pt x="15647" y="87402"/>
                  </a:lnTo>
                  <a:lnTo>
                    <a:pt x="20160" y="98443"/>
                  </a:lnTo>
                  <a:lnTo>
                    <a:pt x="25150" y="110110"/>
                  </a:lnTo>
                  <a:lnTo>
                    <a:pt x="30190" y="121932"/>
                  </a:lnTo>
                  <a:lnTo>
                    <a:pt x="35000" y="133602"/>
                  </a:lnTo>
                  <a:lnTo>
                    <a:pt x="38722" y="144318"/>
                  </a:lnTo>
                  <a:lnTo>
                    <a:pt x="39681" y="151585"/>
                  </a:lnTo>
                  <a:lnTo>
                    <a:pt x="37860" y="153634"/>
                  </a:lnTo>
                  <a:lnTo>
                    <a:pt x="34899" y="151567"/>
                  </a:lnTo>
                  <a:lnTo>
                    <a:pt x="31568" y="146682"/>
                  </a:lnTo>
                  <a:lnTo>
                    <a:pt x="28111" y="139910"/>
                  </a:lnTo>
                  <a:lnTo>
                    <a:pt x="24616" y="131878"/>
                  </a:lnTo>
                  <a:lnTo>
                    <a:pt x="21275" y="122842"/>
                  </a:lnTo>
                  <a:lnTo>
                    <a:pt x="18405" y="112774"/>
                  </a:lnTo>
                  <a:lnTo>
                    <a:pt x="16150" y="101735"/>
                  </a:lnTo>
                  <a:lnTo>
                    <a:pt x="14805" y="90046"/>
                  </a:lnTo>
                  <a:lnTo>
                    <a:pt x="14883" y="78197"/>
                  </a:lnTo>
                  <a:lnTo>
                    <a:pt x="16537" y="66489"/>
                  </a:lnTo>
                  <a:lnTo>
                    <a:pt x="19767" y="55186"/>
                  </a:lnTo>
                  <a:lnTo>
                    <a:pt x="24602" y="44595"/>
                  </a:lnTo>
                  <a:lnTo>
                    <a:pt x="30895" y="34816"/>
                  </a:lnTo>
                  <a:lnTo>
                    <a:pt x="38543" y="26097"/>
                  </a:lnTo>
                  <a:lnTo>
                    <a:pt x="47571" y="18910"/>
                  </a:lnTo>
                  <a:lnTo>
                    <a:pt x="57859" y="13372"/>
                  </a:lnTo>
                  <a:lnTo>
                    <a:pt x="69150" y="9288"/>
                  </a:lnTo>
                  <a:lnTo>
                    <a:pt x="82550" y="5930"/>
                  </a:lnTo>
                  <a:lnTo>
                    <a:pt x="102586" y="300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68621" y="368497"/>
              <a:ext cx="105286" cy="142400"/>
            </a:xfrm>
            <a:custGeom>
              <a:avLst/>
              <a:gdLst/>
              <a:ahLst/>
              <a:cxnLst/>
              <a:rect l="0" t="0" r="0" b="0"/>
              <a:pathLst>
                <a:path w="105286" h="142400">
                  <a:moveTo>
                    <a:pt x="0" y="21057"/>
                  </a:moveTo>
                  <a:lnTo>
                    <a:pt x="134" y="32792"/>
                  </a:lnTo>
                  <a:lnTo>
                    <a:pt x="1415" y="43921"/>
                  </a:lnTo>
                  <a:lnTo>
                    <a:pt x="4008" y="55510"/>
                  </a:lnTo>
                  <a:lnTo>
                    <a:pt x="7727" y="67326"/>
                  </a:lnTo>
                  <a:lnTo>
                    <a:pt x="12360" y="78689"/>
                  </a:lnTo>
                  <a:lnTo>
                    <a:pt x="17689" y="89243"/>
                  </a:lnTo>
                  <a:lnTo>
                    <a:pt x="23363" y="99117"/>
                  </a:lnTo>
                  <a:lnTo>
                    <a:pt x="28929" y="108737"/>
                  </a:lnTo>
                  <a:lnTo>
                    <a:pt x="34156" y="118375"/>
                  </a:lnTo>
                  <a:lnTo>
                    <a:pt x="39324" y="127492"/>
                  </a:lnTo>
                  <a:lnTo>
                    <a:pt x="45092" y="134876"/>
                  </a:lnTo>
                  <a:lnTo>
                    <a:pt x="51780" y="139976"/>
                  </a:lnTo>
                  <a:lnTo>
                    <a:pt x="58901" y="142399"/>
                  </a:lnTo>
                  <a:lnTo>
                    <a:pt x="65388" y="141597"/>
                  </a:lnTo>
                  <a:lnTo>
                    <a:pt x="70679" y="137601"/>
                  </a:lnTo>
                  <a:lnTo>
                    <a:pt x="74874" y="130713"/>
                  </a:lnTo>
                  <a:lnTo>
                    <a:pt x="78454" y="121223"/>
                  </a:lnTo>
                  <a:lnTo>
                    <a:pt x="81781" y="109556"/>
                  </a:lnTo>
                  <a:lnTo>
                    <a:pt x="84881" y="96355"/>
                  </a:lnTo>
                  <a:lnTo>
                    <a:pt x="87525" y="82366"/>
                  </a:lnTo>
                  <a:lnTo>
                    <a:pt x="89611" y="68090"/>
                  </a:lnTo>
                  <a:lnTo>
                    <a:pt x="91368" y="54174"/>
                  </a:lnTo>
                  <a:lnTo>
                    <a:pt x="93558" y="40053"/>
                  </a:lnTo>
                  <a:lnTo>
                    <a:pt x="97490" y="233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7077" y="343450"/>
              <a:ext cx="107472" cy="172447"/>
            </a:xfrm>
            <a:custGeom>
              <a:avLst/>
              <a:gdLst/>
              <a:ahLst/>
              <a:cxnLst/>
              <a:rect l="0" t="0" r="0" b="0"/>
              <a:pathLst>
                <a:path w="107472" h="172447">
                  <a:moveTo>
                    <a:pt x="0" y="35575"/>
                  </a:moveTo>
                  <a:lnTo>
                    <a:pt x="5935" y="44310"/>
                  </a:lnTo>
                  <a:lnTo>
                    <a:pt x="12139" y="52016"/>
                  </a:lnTo>
                  <a:lnTo>
                    <a:pt x="19240" y="59409"/>
                  </a:lnTo>
                  <a:lnTo>
                    <a:pt x="27353" y="66325"/>
                  </a:lnTo>
                  <a:lnTo>
                    <a:pt x="36648" y="72207"/>
                  </a:lnTo>
                  <a:lnTo>
                    <a:pt x="47086" y="76812"/>
                  </a:lnTo>
                  <a:lnTo>
                    <a:pt x="58166" y="79733"/>
                  </a:lnTo>
                  <a:lnTo>
                    <a:pt x="69055" y="80262"/>
                  </a:lnTo>
                  <a:lnTo>
                    <a:pt x="79289" y="78236"/>
                  </a:lnTo>
                  <a:lnTo>
                    <a:pt x="88444" y="73791"/>
                  </a:lnTo>
                  <a:lnTo>
                    <a:pt x="95988" y="67077"/>
                  </a:lnTo>
                  <a:lnTo>
                    <a:pt x="101789" y="58425"/>
                  </a:lnTo>
                  <a:lnTo>
                    <a:pt x="105718" y="48569"/>
                  </a:lnTo>
                  <a:lnTo>
                    <a:pt x="107471" y="38511"/>
                  </a:lnTo>
                  <a:lnTo>
                    <a:pt x="107089" y="28840"/>
                  </a:lnTo>
                  <a:lnTo>
                    <a:pt x="104564" y="20063"/>
                  </a:lnTo>
                  <a:lnTo>
                    <a:pt x="99679" y="12773"/>
                  </a:lnTo>
                  <a:lnTo>
                    <a:pt x="92548" y="7138"/>
                  </a:lnTo>
                  <a:lnTo>
                    <a:pt x="83693" y="3151"/>
                  </a:lnTo>
                  <a:lnTo>
                    <a:pt x="73850" y="825"/>
                  </a:lnTo>
                  <a:lnTo>
                    <a:pt x="63535" y="0"/>
                  </a:lnTo>
                  <a:lnTo>
                    <a:pt x="53190" y="561"/>
                  </a:lnTo>
                  <a:lnTo>
                    <a:pt x="43251" y="2524"/>
                  </a:lnTo>
                  <a:lnTo>
                    <a:pt x="33913" y="5775"/>
                  </a:lnTo>
                  <a:lnTo>
                    <a:pt x="25492" y="10414"/>
                  </a:lnTo>
                  <a:lnTo>
                    <a:pt x="18506" y="16808"/>
                  </a:lnTo>
                  <a:lnTo>
                    <a:pt x="13102" y="25001"/>
                  </a:lnTo>
                  <a:lnTo>
                    <a:pt x="9116" y="34758"/>
                  </a:lnTo>
                  <a:lnTo>
                    <a:pt x="6266" y="45748"/>
                  </a:lnTo>
                  <a:lnTo>
                    <a:pt x="4279" y="57649"/>
                  </a:lnTo>
                  <a:lnTo>
                    <a:pt x="3248" y="69876"/>
                  </a:lnTo>
                  <a:lnTo>
                    <a:pt x="3603" y="81616"/>
                  </a:lnTo>
                  <a:lnTo>
                    <a:pt x="5470" y="92470"/>
                  </a:lnTo>
                  <a:lnTo>
                    <a:pt x="8689" y="102398"/>
                  </a:lnTo>
                  <a:lnTo>
                    <a:pt x="12992" y="111535"/>
                  </a:lnTo>
                  <a:lnTo>
                    <a:pt x="18113" y="120054"/>
                  </a:lnTo>
                  <a:lnTo>
                    <a:pt x="23992" y="128117"/>
                  </a:lnTo>
                  <a:lnTo>
                    <a:pt x="30761" y="135854"/>
                  </a:lnTo>
                  <a:lnTo>
                    <a:pt x="38424" y="143352"/>
                  </a:lnTo>
                  <a:lnTo>
                    <a:pt x="46976" y="150382"/>
                  </a:lnTo>
                  <a:lnTo>
                    <a:pt x="57635" y="157091"/>
                  </a:lnTo>
                  <a:lnTo>
                    <a:pt x="74690" y="164072"/>
                  </a:lnTo>
                  <a:lnTo>
                    <a:pt x="105285" y="172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6062" y="368497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64" y="54250"/>
                  </a:lnTo>
                  <a:lnTo>
                    <a:pt x="25327" y="64091"/>
                  </a:lnTo>
                  <a:lnTo>
                    <a:pt x="31015" y="73617"/>
                  </a:lnTo>
                  <a:lnTo>
                    <a:pt x="37091" y="82641"/>
                  </a:lnTo>
                  <a:lnTo>
                    <a:pt x="43141" y="90862"/>
                  </a:lnTo>
                  <a:lnTo>
                    <a:pt x="49078" y="98580"/>
                  </a:lnTo>
                  <a:lnTo>
                    <a:pt x="55420" y="106473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26590" y="336911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112880" y="8869"/>
                  </a:lnTo>
                  <a:lnTo>
                    <a:pt x="110098" y="17856"/>
                  </a:lnTo>
                  <a:lnTo>
                    <a:pt x="107198" y="27856"/>
                  </a:lnTo>
                  <a:lnTo>
                    <a:pt x="104158" y="39009"/>
                  </a:lnTo>
                  <a:lnTo>
                    <a:pt x="100993" y="51469"/>
                  </a:lnTo>
                  <a:lnTo>
                    <a:pt x="97729" y="65176"/>
                  </a:lnTo>
                  <a:lnTo>
                    <a:pt x="94391" y="79766"/>
                  </a:lnTo>
                  <a:lnTo>
                    <a:pt x="91000" y="94695"/>
                  </a:lnTo>
                  <a:lnTo>
                    <a:pt x="87566" y="109620"/>
                  </a:lnTo>
                  <a:lnTo>
                    <a:pt x="83939" y="124401"/>
                  </a:lnTo>
                  <a:lnTo>
                    <a:pt x="79818" y="139011"/>
                  </a:lnTo>
                  <a:lnTo>
                    <a:pt x="75085" y="153464"/>
                  </a:lnTo>
                  <a:lnTo>
                    <a:pt x="69939" y="167627"/>
                  </a:lnTo>
                  <a:lnTo>
                    <a:pt x="64792" y="181225"/>
                  </a:lnTo>
                  <a:lnTo>
                    <a:pt x="59888" y="194158"/>
                  </a:lnTo>
                  <a:lnTo>
                    <a:pt x="55290" y="206641"/>
                  </a:lnTo>
                  <a:lnTo>
                    <a:pt x="50976" y="219097"/>
                  </a:lnTo>
                  <a:lnTo>
                    <a:pt x="46886" y="231773"/>
                  </a:lnTo>
                  <a:lnTo>
                    <a:pt x="42801" y="244575"/>
                  </a:lnTo>
                  <a:lnTo>
                    <a:pt x="38364" y="257177"/>
                  </a:lnTo>
                  <a:lnTo>
                    <a:pt x="33416" y="269393"/>
                  </a:lnTo>
                  <a:lnTo>
                    <a:pt x="28074" y="281134"/>
                  </a:lnTo>
                  <a:lnTo>
                    <a:pt x="22019" y="293692"/>
                  </a:lnTo>
                  <a:lnTo>
                    <a:pt x="13599" y="3104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4797" y="589595"/>
              <a:ext cx="1105494" cy="94855"/>
            </a:xfrm>
            <a:custGeom>
              <a:avLst/>
              <a:gdLst/>
              <a:ahLst/>
              <a:cxnLst/>
              <a:rect l="0" t="0" r="0" b="0"/>
              <a:pathLst>
                <a:path w="1105494" h="94855">
                  <a:moveTo>
                    <a:pt x="1105493" y="0"/>
                  </a:moveTo>
                  <a:lnTo>
                    <a:pt x="1096758" y="5868"/>
                  </a:lnTo>
                  <a:lnTo>
                    <a:pt x="1089052" y="11432"/>
                  </a:lnTo>
                  <a:lnTo>
                    <a:pt x="1081645" y="17232"/>
                  </a:lnTo>
                  <a:lnTo>
                    <a:pt x="1074211" y="23312"/>
                  </a:lnTo>
                  <a:lnTo>
                    <a:pt x="1066384" y="29642"/>
                  </a:lnTo>
                  <a:lnTo>
                    <a:pt x="1058001" y="36156"/>
                  </a:lnTo>
                  <a:lnTo>
                    <a:pt x="1048912" y="42314"/>
                  </a:lnTo>
                  <a:lnTo>
                    <a:pt x="1038901" y="47152"/>
                  </a:lnTo>
                  <a:lnTo>
                    <a:pt x="1027945" y="50249"/>
                  </a:lnTo>
                  <a:lnTo>
                    <a:pt x="1016334" y="51682"/>
                  </a:lnTo>
                  <a:lnTo>
                    <a:pt x="1004548" y="51738"/>
                  </a:lnTo>
                  <a:lnTo>
                    <a:pt x="992882" y="50735"/>
                  </a:lnTo>
                  <a:lnTo>
                    <a:pt x="981441" y="48792"/>
                  </a:lnTo>
                  <a:lnTo>
                    <a:pt x="970226" y="45827"/>
                  </a:lnTo>
                  <a:lnTo>
                    <a:pt x="959191" y="41885"/>
                  </a:lnTo>
                  <a:lnTo>
                    <a:pt x="947967" y="37444"/>
                  </a:lnTo>
                  <a:lnTo>
                    <a:pt x="935899" y="33305"/>
                  </a:lnTo>
                  <a:lnTo>
                    <a:pt x="922706" y="29899"/>
                  </a:lnTo>
                  <a:lnTo>
                    <a:pt x="908759" y="27461"/>
                  </a:lnTo>
                  <a:lnTo>
                    <a:pt x="894857" y="26200"/>
                  </a:lnTo>
                  <a:lnTo>
                    <a:pt x="881472" y="26096"/>
                  </a:lnTo>
                  <a:lnTo>
                    <a:pt x="868723" y="26975"/>
                  </a:lnTo>
                  <a:lnTo>
                    <a:pt x="856555" y="28621"/>
                  </a:lnTo>
                  <a:lnTo>
                    <a:pt x="844850" y="30828"/>
                  </a:lnTo>
                  <a:lnTo>
                    <a:pt x="833329" y="33272"/>
                  </a:lnTo>
                  <a:lnTo>
                    <a:pt x="821586" y="35525"/>
                  </a:lnTo>
                  <a:lnTo>
                    <a:pt x="809417" y="37365"/>
                  </a:lnTo>
                  <a:lnTo>
                    <a:pt x="796801" y="38598"/>
                  </a:lnTo>
                  <a:lnTo>
                    <a:pt x="783798" y="38976"/>
                  </a:lnTo>
                  <a:lnTo>
                    <a:pt x="770499" y="38450"/>
                  </a:lnTo>
                  <a:lnTo>
                    <a:pt x="757145" y="37132"/>
                  </a:lnTo>
                  <a:lnTo>
                    <a:pt x="744106" y="35184"/>
                  </a:lnTo>
                  <a:lnTo>
                    <a:pt x="731561" y="32775"/>
                  </a:lnTo>
                  <a:lnTo>
                    <a:pt x="719511" y="30364"/>
                  </a:lnTo>
                  <a:lnTo>
                    <a:pt x="707879" y="28665"/>
                  </a:lnTo>
                  <a:lnTo>
                    <a:pt x="696575" y="28015"/>
                  </a:lnTo>
                  <a:lnTo>
                    <a:pt x="685678" y="28565"/>
                  </a:lnTo>
                  <a:lnTo>
                    <a:pt x="675425" y="30455"/>
                  </a:lnTo>
                  <a:lnTo>
                    <a:pt x="665892" y="33612"/>
                  </a:lnTo>
                  <a:lnTo>
                    <a:pt x="656845" y="37663"/>
                  </a:lnTo>
                  <a:lnTo>
                    <a:pt x="647849" y="42058"/>
                  </a:lnTo>
                  <a:lnTo>
                    <a:pt x="638641" y="46447"/>
                  </a:lnTo>
                  <a:lnTo>
                    <a:pt x="628980" y="50526"/>
                  </a:lnTo>
                  <a:lnTo>
                    <a:pt x="618577" y="53958"/>
                  </a:lnTo>
                  <a:lnTo>
                    <a:pt x="607354" y="56629"/>
                  </a:lnTo>
                  <a:lnTo>
                    <a:pt x="595562" y="58438"/>
                  </a:lnTo>
                  <a:lnTo>
                    <a:pt x="583655" y="59211"/>
                  </a:lnTo>
                  <a:lnTo>
                    <a:pt x="571908" y="58954"/>
                  </a:lnTo>
                  <a:lnTo>
                    <a:pt x="560412" y="57818"/>
                  </a:lnTo>
                  <a:lnTo>
                    <a:pt x="549160" y="55993"/>
                  </a:lnTo>
                  <a:lnTo>
                    <a:pt x="538105" y="53661"/>
                  </a:lnTo>
                  <a:lnTo>
                    <a:pt x="527037" y="51132"/>
                  </a:lnTo>
                  <a:lnTo>
                    <a:pt x="515607" y="48822"/>
                  </a:lnTo>
                  <a:lnTo>
                    <a:pt x="503655" y="46943"/>
                  </a:lnTo>
                  <a:lnTo>
                    <a:pt x="491356" y="45684"/>
                  </a:lnTo>
                  <a:lnTo>
                    <a:pt x="479099" y="45289"/>
                  </a:lnTo>
                  <a:lnTo>
                    <a:pt x="467114" y="45802"/>
                  </a:lnTo>
                  <a:lnTo>
                    <a:pt x="455457" y="47112"/>
                  </a:lnTo>
                  <a:lnTo>
                    <a:pt x="444096" y="49055"/>
                  </a:lnTo>
                  <a:lnTo>
                    <a:pt x="432969" y="51465"/>
                  </a:lnTo>
                  <a:lnTo>
                    <a:pt x="421851" y="54047"/>
                  </a:lnTo>
                  <a:lnTo>
                    <a:pt x="410388" y="56393"/>
                  </a:lnTo>
                  <a:lnTo>
                    <a:pt x="398415" y="58295"/>
                  </a:lnTo>
                  <a:lnTo>
                    <a:pt x="386100" y="59570"/>
                  </a:lnTo>
                  <a:lnTo>
                    <a:pt x="373834" y="59976"/>
                  </a:lnTo>
                  <a:lnTo>
                    <a:pt x="361838" y="59474"/>
                  </a:lnTo>
                  <a:lnTo>
                    <a:pt x="350003" y="58341"/>
                  </a:lnTo>
                  <a:lnTo>
                    <a:pt x="337991" y="57050"/>
                  </a:lnTo>
                  <a:lnTo>
                    <a:pt x="325613" y="55891"/>
                  </a:lnTo>
                  <a:lnTo>
                    <a:pt x="312842" y="54963"/>
                  </a:lnTo>
                  <a:lnTo>
                    <a:pt x="299729" y="54266"/>
                  </a:lnTo>
                  <a:lnTo>
                    <a:pt x="286353" y="53768"/>
                  </a:lnTo>
                  <a:lnTo>
                    <a:pt x="272945" y="53586"/>
                  </a:lnTo>
                  <a:lnTo>
                    <a:pt x="259871" y="53988"/>
                  </a:lnTo>
                  <a:lnTo>
                    <a:pt x="247301" y="55073"/>
                  </a:lnTo>
                  <a:lnTo>
                    <a:pt x="235234" y="56784"/>
                  </a:lnTo>
                  <a:lnTo>
                    <a:pt x="223591" y="59002"/>
                  </a:lnTo>
                  <a:lnTo>
                    <a:pt x="212275" y="61606"/>
                  </a:lnTo>
                  <a:lnTo>
                    <a:pt x="201199" y="64489"/>
                  </a:lnTo>
                  <a:lnTo>
                    <a:pt x="190295" y="67570"/>
                  </a:lnTo>
                  <a:lnTo>
                    <a:pt x="179516" y="70793"/>
                  </a:lnTo>
                  <a:lnTo>
                    <a:pt x="168987" y="74279"/>
                  </a:lnTo>
                  <a:lnTo>
                    <a:pt x="158991" y="78304"/>
                  </a:lnTo>
                  <a:lnTo>
                    <a:pt x="149628" y="82964"/>
                  </a:lnTo>
                  <a:lnTo>
                    <a:pt x="140527" y="87721"/>
                  </a:lnTo>
                  <a:lnTo>
                    <a:pt x="130963" y="91542"/>
                  </a:lnTo>
                  <a:lnTo>
                    <a:pt x="120560" y="93921"/>
                  </a:lnTo>
                  <a:lnTo>
                    <a:pt x="109283" y="94854"/>
                  </a:lnTo>
                  <a:lnTo>
                    <a:pt x="97256" y="94567"/>
                  </a:lnTo>
                  <a:lnTo>
                    <a:pt x="84647" y="93335"/>
                  </a:lnTo>
                  <a:lnTo>
                    <a:pt x="71773" y="91407"/>
                  </a:lnTo>
                  <a:lnTo>
                    <a:pt x="59065" y="88984"/>
                  </a:lnTo>
                  <a:lnTo>
                    <a:pt x="46758" y="86218"/>
                  </a:lnTo>
                  <a:lnTo>
                    <a:pt x="35339" y="83371"/>
                  </a:lnTo>
                  <a:lnTo>
                    <a:pt x="24513" y="80539"/>
                  </a:lnTo>
                  <a:lnTo>
                    <a:pt x="13332" y="7747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232958" y="676894"/>
            <a:ext cx="5527450" cy="670754"/>
            <a:chOff x="1232958" y="676894"/>
            <a:chExt cx="5527450" cy="670754"/>
          </a:xfrm>
        </p:grpSpPr>
        <p:sp>
          <p:nvSpPr>
            <p:cNvPr id="11" name="Freeform 10"/>
            <p:cNvSpPr/>
            <p:nvPr/>
          </p:nvSpPr>
          <p:spPr>
            <a:xfrm>
              <a:off x="1232958" y="821222"/>
              <a:ext cx="331356" cy="337021"/>
            </a:xfrm>
            <a:custGeom>
              <a:avLst/>
              <a:gdLst/>
              <a:ahLst/>
              <a:cxnLst/>
              <a:rect l="0" t="0" r="0" b="0"/>
              <a:pathLst>
                <a:path w="331356" h="337021">
                  <a:moveTo>
                    <a:pt x="19933" y="0"/>
                  </a:moveTo>
                  <a:lnTo>
                    <a:pt x="17066" y="8869"/>
                  </a:lnTo>
                  <a:lnTo>
                    <a:pt x="14924" y="17856"/>
                  </a:lnTo>
                  <a:lnTo>
                    <a:pt x="13316" y="27846"/>
                  </a:lnTo>
                  <a:lnTo>
                    <a:pt x="11963" y="38654"/>
                  </a:lnTo>
                  <a:lnTo>
                    <a:pt x="10466" y="49817"/>
                  </a:lnTo>
                  <a:lnTo>
                    <a:pt x="8620" y="61027"/>
                  </a:lnTo>
                  <a:lnTo>
                    <a:pt x="6553" y="72312"/>
                  </a:lnTo>
                  <a:lnTo>
                    <a:pt x="4620" y="83945"/>
                  </a:lnTo>
                  <a:lnTo>
                    <a:pt x="3024" y="96064"/>
                  </a:lnTo>
                  <a:lnTo>
                    <a:pt x="1801" y="108659"/>
                  </a:lnTo>
                  <a:lnTo>
                    <a:pt x="904" y="121653"/>
                  </a:lnTo>
                  <a:lnTo>
                    <a:pt x="272" y="134954"/>
                  </a:lnTo>
                  <a:lnTo>
                    <a:pt x="0" y="148481"/>
                  </a:lnTo>
                  <a:lnTo>
                    <a:pt x="342" y="162168"/>
                  </a:lnTo>
                  <a:lnTo>
                    <a:pt x="1386" y="175963"/>
                  </a:lnTo>
                  <a:lnTo>
                    <a:pt x="3070" y="189666"/>
                  </a:lnTo>
                  <a:lnTo>
                    <a:pt x="5271" y="202947"/>
                  </a:lnTo>
                  <a:lnTo>
                    <a:pt x="7863" y="215658"/>
                  </a:lnTo>
                  <a:lnTo>
                    <a:pt x="10738" y="227822"/>
                  </a:lnTo>
                  <a:lnTo>
                    <a:pt x="13814" y="239531"/>
                  </a:lnTo>
                  <a:lnTo>
                    <a:pt x="17038" y="250886"/>
                  </a:lnTo>
                  <a:lnTo>
                    <a:pt x="20694" y="261818"/>
                  </a:lnTo>
                  <a:lnTo>
                    <a:pt x="25366" y="272093"/>
                  </a:lnTo>
                  <a:lnTo>
                    <a:pt x="31296" y="281624"/>
                  </a:lnTo>
                  <a:lnTo>
                    <a:pt x="38569" y="289990"/>
                  </a:lnTo>
                  <a:lnTo>
                    <a:pt x="47280" y="296400"/>
                  </a:lnTo>
                  <a:lnTo>
                    <a:pt x="57318" y="300586"/>
                  </a:lnTo>
                  <a:lnTo>
                    <a:pt x="68126" y="302429"/>
                  </a:lnTo>
                  <a:lnTo>
                    <a:pt x="78833" y="301704"/>
                  </a:lnTo>
                  <a:lnTo>
                    <a:pt x="88947" y="298548"/>
                  </a:lnTo>
                  <a:lnTo>
                    <a:pt x="98192" y="293364"/>
                  </a:lnTo>
                  <a:lnTo>
                    <a:pt x="106329" y="286613"/>
                  </a:lnTo>
                  <a:lnTo>
                    <a:pt x="113356" y="278709"/>
                  </a:lnTo>
                  <a:lnTo>
                    <a:pt x="119431" y="269983"/>
                  </a:lnTo>
                  <a:lnTo>
                    <a:pt x="124761" y="260682"/>
                  </a:lnTo>
                  <a:lnTo>
                    <a:pt x="129554" y="251018"/>
                  </a:lnTo>
                  <a:lnTo>
                    <a:pt x="134474" y="242306"/>
                  </a:lnTo>
                  <a:lnTo>
                    <a:pt x="140229" y="237800"/>
                  </a:lnTo>
                  <a:lnTo>
                    <a:pt x="146141" y="238805"/>
                  </a:lnTo>
                  <a:lnTo>
                    <a:pt x="151302" y="243314"/>
                  </a:lnTo>
                  <a:lnTo>
                    <a:pt x="155923" y="249919"/>
                  </a:lnTo>
                  <a:lnTo>
                    <a:pt x="160582" y="257852"/>
                  </a:lnTo>
                  <a:lnTo>
                    <a:pt x="165611" y="266656"/>
                  </a:lnTo>
                  <a:lnTo>
                    <a:pt x="171255" y="276036"/>
                  </a:lnTo>
                  <a:lnTo>
                    <a:pt x="177781" y="285800"/>
                  </a:lnTo>
                  <a:lnTo>
                    <a:pt x="185238" y="295809"/>
                  </a:lnTo>
                  <a:lnTo>
                    <a:pt x="193512" y="305652"/>
                  </a:lnTo>
                  <a:lnTo>
                    <a:pt x="202435" y="314657"/>
                  </a:lnTo>
                  <a:lnTo>
                    <a:pt x="211841" y="322519"/>
                  </a:lnTo>
                  <a:lnTo>
                    <a:pt x="221595" y="328950"/>
                  </a:lnTo>
                  <a:lnTo>
                    <a:pt x="231596" y="333522"/>
                  </a:lnTo>
                  <a:lnTo>
                    <a:pt x="241761" y="336182"/>
                  </a:lnTo>
                  <a:lnTo>
                    <a:pt x="251875" y="337020"/>
                  </a:lnTo>
                  <a:lnTo>
                    <a:pt x="261592" y="336079"/>
                  </a:lnTo>
                  <a:lnTo>
                    <a:pt x="270758" y="333556"/>
                  </a:lnTo>
                  <a:lnTo>
                    <a:pt x="279388" y="329594"/>
                  </a:lnTo>
                  <a:lnTo>
                    <a:pt x="287571" y="324195"/>
                  </a:lnTo>
                  <a:lnTo>
                    <a:pt x="295406" y="317487"/>
                  </a:lnTo>
                  <a:lnTo>
                    <a:pt x="302822" y="309544"/>
                  </a:lnTo>
                  <a:lnTo>
                    <a:pt x="309583" y="300310"/>
                  </a:lnTo>
                  <a:lnTo>
                    <a:pt x="315610" y="289866"/>
                  </a:lnTo>
                  <a:lnTo>
                    <a:pt x="320810" y="278089"/>
                  </a:lnTo>
                  <a:lnTo>
                    <a:pt x="325006" y="264596"/>
                  </a:lnTo>
                  <a:lnTo>
                    <a:pt x="328192" y="249344"/>
                  </a:lnTo>
                  <a:lnTo>
                    <a:pt x="330349" y="233051"/>
                  </a:lnTo>
                  <a:lnTo>
                    <a:pt x="331355" y="216962"/>
                  </a:lnTo>
                  <a:lnTo>
                    <a:pt x="331260" y="201771"/>
                  </a:lnTo>
                  <a:lnTo>
                    <a:pt x="330401" y="187473"/>
                  </a:lnTo>
                  <a:lnTo>
                    <a:pt x="329294" y="173651"/>
                  </a:lnTo>
                  <a:lnTo>
                    <a:pt x="328254" y="159987"/>
                  </a:lnTo>
                  <a:lnTo>
                    <a:pt x="327236" y="146487"/>
                  </a:lnTo>
                  <a:lnTo>
                    <a:pt x="325946" y="133401"/>
                  </a:lnTo>
                  <a:lnTo>
                    <a:pt x="324231" y="120853"/>
                  </a:lnTo>
                  <a:lnTo>
                    <a:pt x="322239" y="108886"/>
                  </a:lnTo>
                  <a:lnTo>
                    <a:pt x="320146" y="96150"/>
                  </a:lnTo>
                  <a:lnTo>
                    <a:pt x="317767" y="79291"/>
                  </a:lnTo>
                  <a:lnTo>
                    <a:pt x="314731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37837" y="800165"/>
              <a:ext cx="215179" cy="315856"/>
            </a:xfrm>
            <a:custGeom>
              <a:avLst/>
              <a:gdLst/>
              <a:ahLst/>
              <a:cxnLst/>
              <a:rect l="0" t="0" r="0" b="0"/>
              <a:pathLst>
                <a:path w="215179" h="315856">
                  <a:moveTo>
                    <a:pt x="4608" y="0"/>
                  </a:moveTo>
                  <a:lnTo>
                    <a:pt x="1808" y="8802"/>
                  </a:lnTo>
                  <a:lnTo>
                    <a:pt x="307" y="17148"/>
                  </a:lnTo>
                  <a:lnTo>
                    <a:pt x="0" y="25856"/>
                  </a:lnTo>
                  <a:lnTo>
                    <a:pt x="679" y="35323"/>
                  </a:lnTo>
                  <a:lnTo>
                    <a:pt x="2147" y="46114"/>
                  </a:lnTo>
                  <a:lnTo>
                    <a:pt x="4216" y="58408"/>
                  </a:lnTo>
                  <a:lnTo>
                    <a:pt x="6725" y="71901"/>
                  </a:lnTo>
                  <a:lnTo>
                    <a:pt x="9548" y="86019"/>
                  </a:lnTo>
                  <a:lnTo>
                    <a:pt x="12590" y="100369"/>
                  </a:lnTo>
                  <a:lnTo>
                    <a:pt x="15783" y="114917"/>
                  </a:lnTo>
                  <a:lnTo>
                    <a:pt x="19080" y="129896"/>
                  </a:lnTo>
                  <a:lnTo>
                    <a:pt x="22441" y="145410"/>
                  </a:lnTo>
                  <a:lnTo>
                    <a:pt x="25682" y="161270"/>
                  </a:lnTo>
                  <a:lnTo>
                    <a:pt x="28479" y="177076"/>
                  </a:lnTo>
                  <a:lnTo>
                    <a:pt x="30696" y="192601"/>
                  </a:lnTo>
                  <a:lnTo>
                    <a:pt x="32524" y="207790"/>
                  </a:lnTo>
                  <a:lnTo>
                    <a:pt x="34366" y="222676"/>
                  </a:lnTo>
                  <a:lnTo>
                    <a:pt x="36456" y="237319"/>
                  </a:lnTo>
                  <a:lnTo>
                    <a:pt x="38691" y="251780"/>
                  </a:lnTo>
                  <a:lnTo>
                    <a:pt x="40739" y="266110"/>
                  </a:lnTo>
                  <a:lnTo>
                    <a:pt x="42411" y="280254"/>
                  </a:lnTo>
                  <a:lnTo>
                    <a:pt x="43623" y="290965"/>
                  </a:lnTo>
                  <a:lnTo>
                    <a:pt x="44109" y="294411"/>
                  </a:lnTo>
                  <a:lnTo>
                    <a:pt x="43607" y="292290"/>
                  </a:lnTo>
                  <a:lnTo>
                    <a:pt x="42393" y="286597"/>
                  </a:lnTo>
                  <a:lnTo>
                    <a:pt x="40995" y="278431"/>
                  </a:lnTo>
                  <a:lnTo>
                    <a:pt x="39739" y="268492"/>
                  </a:lnTo>
                  <a:lnTo>
                    <a:pt x="38902" y="257452"/>
                  </a:lnTo>
                  <a:lnTo>
                    <a:pt x="38791" y="245994"/>
                  </a:lnTo>
                  <a:lnTo>
                    <a:pt x="39495" y="234522"/>
                  </a:lnTo>
                  <a:lnTo>
                    <a:pt x="40934" y="223196"/>
                  </a:lnTo>
                  <a:lnTo>
                    <a:pt x="42962" y="212051"/>
                  </a:lnTo>
                  <a:lnTo>
                    <a:pt x="45443" y="201079"/>
                  </a:lnTo>
                  <a:lnTo>
                    <a:pt x="48581" y="190573"/>
                  </a:lnTo>
                  <a:lnTo>
                    <a:pt x="52898" y="181116"/>
                  </a:lnTo>
                  <a:lnTo>
                    <a:pt x="58586" y="172948"/>
                  </a:lnTo>
                  <a:lnTo>
                    <a:pt x="65695" y="166311"/>
                  </a:lnTo>
                  <a:lnTo>
                    <a:pt x="74294" y="161600"/>
                  </a:lnTo>
                  <a:lnTo>
                    <a:pt x="84263" y="158851"/>
                  </a:lnTo>
                  <a:lnTo>
                    <a:pt x="95194" y="158123"/>
                  </a:lnTo>
                  <a:lnTo>
                    <a:pt x="106515" y="159671"/>
                  </a:lnTo>
                  <a:lnTo>
                    <a:pt x="117861" y="163410"/>
                  </a:lnTo>
                  <a:lnTo>
                    <a:pt x="128916" y="168833"/>
                  </a:lnTo>
                  <a:lnTo>
                    <a:pt x="139340" y="175220"/>
                  </a:lnTo>
                  <a:lnTo>
                    <a:pt x="149016" y="182073"/>
                  </a:lnTo>
                  <a:lnTo>
                    <a:pt x="158004" y="189451"/>
                  </a:lnTo>
                  <a:lnTo>
                    <a:pt x="166436" y="197841"/>
                  </a:lnTo>
                  <a:lnTo>
                    <a:pt x="174442" y="207445"/>
                  </a:lnTo>
                  <a:lnTo>
                    <a:pt x="181974" y="218013"/>
                  </a:lnTo>
                  <a:lnTo>
                    <a:pt x="188813" y="229032"/>
                  </a:lnTo>
                  <a:lnTo>
                    <a:pt x="194893" y="240150"/>
                  </a:lnTo>
                  <a:lnTo>
                    <a:pt x="200145" y="251334"/>
                  </a:lnTo>
                  <a:lnTo>
                    <a:pt x="204936" y="264195"/>
                  </a:lnTo>
                  <a:lnTo>
                    <a:pt x="209689" y="283210"/>
                  </a:lnTo>
                  <a:lnTo>
                    <a:pt x="21517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13991" y="942143"/>
              <a:ext cx="170652" cy="173226"/>
            </a:xfrm>
            <a:custGeom>
              <a:avLst/>
              <a:gdLst/>
              <a:ahLst/>
              <a:cxnLst/>
              <a:rect l="0" t="0" r="0" b="0"/>
              <a:pathLst>
                <a:path w="170652" h="173226">
                  <a:moveTo>
                    <a:pt x="96952" y="79121"/>
                  </a:moveTo>
                  <a:lnTo>
                    <a:pt x="99751" y="70320"/>
                  </a:lnTo>
                  <a:lnTo>
                    <a:pt x="101253" y="61973"/>
                  </a:lnTo>
                  <a:lnTo>
                    <a:pt x="101555" y="53274"/>
                  </a:lnTo>
                  <a:lnTo>
                    <a:pt x="100703" y="44153"/>
                  </a:lnTo>
                  <a:lnTo>
                    <a:pt x="98587" y="34658"/>
                  </a:lnTo>
                  <a:lnTo>
                    <a:pt x="95256" y="24884"/>
                  </a:lnTo>
                  <a:lnTo>
                    <a:pt x="90575" y="15562"/>
                  </a:lnTo>
                  <a:lnTo>
                    <a:pt x="84159" y="7981"/>
                  </a:lnTo>
                  <a:lnTo>
                    <a:pt x="75964" y="2717"/>
                  </a:lnTo>
                  <a:lnTo>
                    <a:pt x="66547" y="0"/>
                  </a:lnTo>
                  <a:lnTo>
                    <a:pt x="56850" y="65"/>
                  </a:lnTo>
                  <a:lnTo>
                    <a:pt x="47448" y="2742"/>
                  </a:lnTo>
                  <a:lnTo>
                    <a:pt x="38699" y="7588"/>
                  </a:lnTo>
                  <a:lnTo>
                    <a:pt x="30902" y="14104"/>
                  </a:lnTo>
                  <a:lnTo>
                    <a:pt x="24108" y="21846"/>
                  </a:lnTo>
                  <a:lnTo>
                    <a:pt x="18190" y="30463"/>
                  </a:lnTo>
                  <a:lnTo>
                    <a:pt x="12965" y="39689"/>
                  </a:lnTo>
                  <a:lnTo>
                    <a:pt x="8267" y="49346"/>
                  </a:lnTo>
                  <a:lnTo>
                    <a:pt x="4278" y="59626"/>
                  </a:lnTo>
                  <a:lnTo>
                    <a:pt x="1502" y="71052"/>
                  </a:lnTo>
                  <a:lnTo>
                    <a:pt x="117" y="83810"/>
                  </a:lnTo>
                  <a:lnTo>
                    <a:pt x="0" y="97464"/>
                  </a:lnTo>
                  <a:lnTo>
                    <a:pt x="911" y="111169"/>
                  </a:lnTo>
                  <a:lnTo>
                    <a:pt x="2606" y="124414"/>
                  </a:lnTo>
                  <a:lnTo>
                    <a:pt x="5200" y="136729"/>
                  </a:lnTo>
                  <a:lnTo>
                    <a:pt x="9144" y="147541"/>
                  </a:lnTo>
                  <a:lnTo>
                    <a:pt x="14575" y="156686"/>
                  </a:lnTo>
                  <a:lnTo>
                    <a:pt x="21340" y="164012"/>
                  </a:lnTo>
                  <a:lnTo>
                    <a:pt x="29176" y="169199"/>
                  </a:lnTo>
                  <a:lnTo>
                    <a:pt x="37809" y="172275"/>
                  </a:lnTo>
                  <a:lnTo>
                    <a:pt x="46690" y="173225"/>
                  </a:lnTo>
                  <a:lnTo>
                    <a:pt x="55031" y="171827"/>
                  </a:lnTo>
                  <a:lnTo>
                    <a:pt x="62449" y="168180"/>
                  </a:lnTo>
                  <a:lnTo>
                    <a:pt x="68918" y="162480"/>
                  </a:lnTo>
                  <a:lnTo>
                    <a:pt x="74579" y="154842"/>
                  </a:lnTo>
                  <a:lnTo>
                    <a:pt x="79606" y="145521"/>
                  </a:lnTo>
                  <a:lnTo>
                    <a:pt x="84001" y="134859"/>
                  </a:lnTo>
                  <a:lnTo>
                    <a:pt x="87590" y="123186"/>
                  </a:lnTo>
                  <a:lnTo>
                    <a:pt x="90356" y="110813"/>
                  </a:lnTo>
                  <a:lnTo>
                    <a:pt x="92912" y="99119"/>
                  </a:lnTo>
                  <a:lnTo>
                    <a:pt x="96253" y="91670"/>
                  </a:lnTo>
                  <a:lnTo>
                    <a:pt x="100232" y="90353"/>
                  </a:lnTo>
                  <a:lnTo>
                    <a:pt x="104109" y="93320"/>
                  </a:lnTo>
                  <a:lnTo>
                    <a:pt x="108102" y="98798"/>
                  </a:lnTo>
                  <a:lnTo>
                    <a:pt x="112917" y="105502"/>
                  </a:lnTo>
                  <a:lnTo>
                    <a:pt x="118887" y="112685"/>
                  </a:lnTo>
                  <a:lnTo>
                    <a:pt x="125909" y="119696"/>
                  </a:lnTo>
                  <a:lnTo>
                    <a:pt x="134537" y="126487"/>
                  </a:lnTo>
                  <a:lnTo>
                    <a:pt x="147769" y="133641"/>
                  </a:lnTo>
                  <a:lnTo>
                    <a:pt x="170651" y="142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26756" y="715937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42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83" y="119594"/>
                  </a:lnTo>
                  <a:lnTo>
                    <a:pt x="8048" y="135858"/>
                  </a:lnTo>
                  <a:lnTo>
                    <a:pt x="9505" y="151869"/>
                  </a:lnTo>
                  <a:lnTo>
                    <a:pt x="11336" y="166986"/>
                  </a:lnTo>
                  <a:lnTo>
                    <a:pt x="13566" y="181561"/>
                  </a:lnTo>
                  <a:lnTo>
                    <a:pt x="16142" y="196627"/>
                  </a:lnTo>
                  <a:lnTo>
                    <a:pt x="18985" y="212758"/>
                  </a:lnTo>
                  <a:lnTo>
                    <a:pt x="21860" y="229881"/>
                  </a:lnTo>
                  <a:lnTo>
                    <a:pt x="24404" y="247541"/>
                  </a:lnTo>
                  <a:lnTo>
                    <a:pt x="26449" y="265382"/>
                  </a:lnTo>
                  <a:lnTo>
                    <a:pt x="28159" y="282906"/>
                  </a:lnTo>
                  <a:lnTo>
                    <a:pt x="29921" y="299433"/>
                  </a:lnTo>
                  <a:lnTo>
                    <a:pt x="31957" y="314689"/>
                  </a:lnTo>
                  <a:lnTo>
                    <a:pt x="34165" y="328874"/>
                  </a:lnTo>
                  <a:lnTo>
                    <a:pt x="36428" y="344180"/>
                  </a:lnTo>
                  <a:lnTo>
                    <a:pt x="38945" y="365302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21471" y="863336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209431" y="67"/>
                  </a:lnTo>
                  <a:lnTo>
                    <a:pt x="198942" y="708"/>
                  </a:lnTo>
                  <a:lnTo>
                    <a:pt x="188635" y="2009"/>
                  </a:lnTo>
                  <a:lnTo>
                    <a:pt x="178161" y="4041"/>
                  </a:lnTo>
                  <a:lnTo>
                    <a:pt x="167169" y="7006"/>
                  </a:lnTo>
                  <a:lnTo>
                    <a:pt x="155526" y="10921"/>
                  </a:lnTo>
                  <a:lnTo>
                    <a:pt x="143273" y="15497"/>
                  </a:lnTo>
                  <a:lnTo>
                    <a:pt x="130518" y="20253"/>
                  </a:lnTo>
                  <a:lnTo>
                    <a:pt x="117382" y="24886"/>
                  </a:lnTo>
                  <a:lnTo>
                    <a:pt x="103969" y="29130"/>
                  </a:lnTo>
                  <a:lnTo>
                    <a:pt x="90358" y="32674"/>
                  </a:lnTo>
                  <a:lnTo>
                    <a:pt x="76620" y="35429"/>
                  </a:lnTo>
                  <a:lnTo>
                    <a:pt x="63018" y="37668"/>
                  </a:lnTo>
                  <a:lnTo>
                    <a:pt x="48470" y="40247"/>
                  </a:lnTo>
                  <a:lnTo>
                    <a:pt x="29462" y="4451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0163" y="715937"/>
              <a:ext cx="25661" cy="410613"/>
            </a:xfrm>
            <a:custGeom>
              <a:avLst/>
              <a:gdLst/>
              <a:ahLst/>
              <a:cxnLst/>
              <a:rect l="0" t="0" r="0" b="0"/>
              <a:pathLst>
                <a:path w="25661" h="410613">
                  <a:moveTo>
                    <a:pt x="4603" y="0"/>
                  </a:moveTo>
                  <a:lnTo>
                    <a:pt x="3166" y="8674"/>
                  </a:lnTo>
                  <a:lnTo>
                    <a:pt x="1425" y="21022"/>
                  </a:lnTo>
                  <a:lnTo>
                    <a:pt x="251" y="35200"/>
                  </a:lnTo>
                  <a:lnTo>
                    <a:pt x="0" y="50468"/>
                  </a:lnTo>
                  <a:lnTo>
                    <a:pt x="510" y="66626"/>
                  </a:lnTo>
                  <a:lnTo>
                    <a:pt x="1325" y="83756"/>
                  </a:lnTo>
                  <a:lnTo>
                    <a:pt x="2141" y="101833"/>
                  </a:lnTo>
                  <a:lnTo>
                    <a:pt x="2996" y="120716"/>
                  </a:lnTo>
                  <a:lnTo>
                    <a:pt x="4170" y="140231"/>
                  </a:lnTo>
                  <a:lnTo>
                    <a:pt x="5804" y="160209"/>
                  </a:lnTo>
                  <a:lnTo>
                    <a:pt x="7731" y="180353"/>
                  </a:lnTo>
                  <a:lnTo>
                    <a:pt x="9571" y="200258"/>
                  </a:lnTo>
                  <a:lnTo>
                    <a:pt x="11105" y="219720"/>
                  </a:lnTo>
                  <a:lnTo>
                    <a:pt x="12288" y="238721"/>
                  </a:lnTo>
                  <a:lnTo>
                    <a:pt x="13157" y="257326"/>
                  </a:lnTo>
                  <a:lnTo>
                    <a:pt x="13781" y="275618"/>
                  </a:lnTo>
                  <a:lnTo>
                    <a:pt x="14386" y="293514"/>
                  </a:lnTo>
                  <a:lnTo>
                    <a:pt x="15333" y="310772"/>
                  </a:lnTo>
                  <a:lnTo>
                    <a:pt x="16785" y="327301"/>
                  </a:lnTo>
                  <a:lnTo>
                    <a:pt x="18585" y="342954"/>
                  </a:lnTo>
                  <a:lnTo>
                    <a:pt x="20520" y="359184"/>
                  </a:lnTo>
                  <a:lnTo>
                    <a:pt x="22763" y="379654"/>
                  </a:lnTo>
                  <a:lnTo>
                    <a:pt x="2566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37367" y="863336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209364" y="2867"/>
                  </a:lnTo>
                  <a:lnTo>
                    <a:pt x="198235" y="5009"/>
                  </a:lnTo>
                  <a:lnTo>
                    <a:pt x="186637" y="6617"/>
                  </a:lnTo>
                  <a:lnTo>
                    <a:pt x="174475" y="7970"/>
                  </a:lnTo>
                  <a:lnTo>
                    <a:pt x="161815" y="9467"/>
                  </a:lnTo>
                  <a:lnTo>
                    <a:pt x="148759" y="11313"/>
                  </a:lnTo>
                  <a:lnTo>
                    <a:pt x="135407" y="13380"/>
                  </a:lnTo>
                  <a:lnTo>
                    <a:pt x="121842" y="15312"/>
                  </a:lnTo>
                  <a:lnTo>
                    <a:pt x="108132" y="16913"/>
                  </a:lnTo>
                  <a:lnTo>
                    <a:pt x="94486" y="18310"/>
                  </a:lnTo>
                  <a:lnTo>
                    <a:pt x="81244" y="19854"/>
                  </a:lnTo>
                  <a:lnTo>
                    <a:pt x="68563" y="21740"/>
                  </a:lnTo>
                  <a:lnTo>
                    <a:pt x="56492" y="23847"/>
                  </a:lnTo>
                  <a:lnTo>
                    <a:pt x="43668" y="26029"/>
                  </a:lnTo>
                  <a:lnTo>
                    <a:pt x="26731" y="28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90052" y="958093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34" y="11601"/>
                  </a:lnTo>
                  <a:lnTo>
                    <a:pt x="1414" y="21449"/>
                  </a:lnTo>
                  <a:lnTo>
                    <a:pt x="4003" y="30459"/>
                  </a:lnTo>
                  <a:lnTo>
                    <a:pt x="7549" y="39074"/>
                  </a:lnTo>
                  <a:lnTo>
                    <a:pt x="11534" y="47749"/>
                  </a:lnTo>
                  <a:lnTo>
                    <a:pt x="15618" y="56721"/>
                  </a:lnTo>
                  <a:lnTo>
                    <a:pt x="19813" y="65878"/>
                  </a:lnTo>
                  <a:lnTo>
                    <a:pt x="24379" y="74877"/>
                  </a:lnTo>
                  <a:lnTo>
                    <a:pt x="29451" y="83520"/>
                  </a:lnTo>
                  <a:lnTo>
                    <a:pt x="35179" y="91611"/>
                  </a:lnTo>
                  <a:lnTo>
                    <a:pt x="41788" y="98892"/>
                  </a:lnTo>
                  <a:lnTo>
                    <a:pt x="49301" y="105300"/>
                  </a:lnTo>
                  <a:lnTo>
                    <a:pt x="57141" y="110788"/>
                  </a:lnTo>
                  <a:lnTo>
                    <a:pt x="65005" y="115771"/>
                  </a:lnTo>
                  <a:lnTo>
                    <a:pt x="73584" y="120687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00580" y="926507"/>
              <a:ext cx="136872" cy="421141"/>
            </a:xfrm>
            <a:custGeom>
              <a:avLst/>
              <a:gdLst/>
              <a:ahLst/>
              <a:cxnLst/>
              <a:rect l="0" t="0" r="0" b="0"/>
              <a:pathLst>
                <a:path w="136872" h="421141">
                  <a:moveTo>
                    <a:pt x="136871" y="0"/>
                  </a:moveTo>
                  <a:lnTo>
                    <a:pt x="131070" y="11802"/>
                  </a:lnTo>
                  <a:lnTo>
                    <a:pt x="126146" y="23572"/>
                  </a:lnTo>
                  <a:lnTo>
                    <a:pt x="121643" y="36466"/>
                  </a:lnTo>
                  <a:lnTo>
                    <a:pt x="117422" y="50487"/>
                  </a:lnTo>
                  <a:lnTo>
                    <a:pt x="113409" y="65464"/>
                  </a:lnTo>
                  <a:lnTo>
                    <a:pt x="109542" y="81177"/>
                  </a:lnTo>
                  <a:lnTo>
                    <a:pt x="105617" y="97107"/>
                  </a:lnTo>
                  <a:lnTo>
                    <a:pt x="101294" y="112483"/>
                  </a:lnTo>
                  <a:lnTo>
                    <a:pt x="96423" y="126936"/>
                  </a:lnTo>
                  <a:lnTo>
                    <a:pt x="91184" y="140773"/>
                  </a:lnTo>
                  <a:lnTo>
                    <a:pt x="85975" y="154752"/>
                  </a:lnTo>
                  <a:lnTo>
                    <a:pt x="81029" y="169301"/>
                  </a:lnTo>
                  <a:lnTo>
                    <a:pt x="76404" y="184194"/>
                  </a:lnTo>
                  <a:lnTo>
                    <a:pt x="72071" y="198746"/>
                  </a:lnTo>
                  <a:lnTo>
                    <a:pt x="67973" y="212576"/>
                  </a:lnTo>
                  <a:lnTo>
                    <a:pt x="64051" y="225626"/>
                  </a:lnTo>
                  <a:lnTo>
                    <a:pt x="60258" y="237996"/>
                  </a:lnTo>
                  <a:lnTo>
                    <a:pt x="56550" y="249838"/>
                  </a:lnTo>
                  <a:lnTo>
                    <a:pt x="52735" y="261451"/>
                  </a:lnTo>
                  <a:lnTo>
                    <a:pt x="48489" y="273255"/>
                  </a:lnTo>
                  <a:lnTo>
                    <a:pt x="43671" y="285465"/>
                  </a:lnTo>
                  <a:lnTo>
                    <a:pt x="38468" y="298109"/>
                  </a:lnTo>
                  <a:lnTo>
                    <a:pt x="33284" y="311130"/>
                  </a:lnTo>
                  <a:lnTo>
                    <a:pt x="28353" y="324441"/>
                  </a:lnTo>
                  <a:lnTo>
                    <a:pt x="23739" y="337804"/>
                  </a:lnTo>
                  <a:lnTo>
                    <a:pt x="19413" y="350847"/>
                  </a:lnTo>
                  <a:lnTo>
                    <a:pt x="15325" y="363387"/>
                  </a:lnTo>
                  <a:lnTo>
                    <a:pt x="11567" y="375163"/>
                  </a:lnTo>
                  <a:lnTo>
                    <a:pt x="8015" y="387012"/>
                  </a:lnTo>
                  <a:lnTo>
                    <a:pt x="4356" y="40109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11596" y="897923"/>
              <a:ext cx="116694" cy="387119"/>
            </a:xfrm>
            <a:custGeom>
              <a:avLst/>
              <a:gdLst/>
              <a:ahLst/>
              <a:cxnLst/>
              <a:rect l="0" t="0" r="0" b="0"/>
              <a:pathLst>
                <a:path w="116694" h="387119">
                  <a:moveTo>
                    <a:pt x="10082" y="144398"/>
                  </a:moveTo>
                  <a:lnTo>
                    <a:pt x="7282" y="153333"/>
                  </a:lnTo>
                  <a:lnTo>
                    <a:pt x="5781" y="162960"/>
                  </a:lnTo>
                  <a:lnTo>
                    <a:pt x="5470" y="174252"/>
                  </a:lnTo>
                  <a:lnTo>
                    <a:pt x="5976" y="187092"/>
                  </a:lnTo>
                  <a:lnTo>
                    <a:pt x="6796" y="201220"/>
                  </a:lnTo>
                  <a:lnTo>
                    <a:pt x="7616" y="216345"/>
                  </a:lnTo>
                  <a:lnTo>
                    <a:pt x="8473" y="232207"/>
                  </a:lnTo>
                  <a:lnTo>
                    <a:pt x="9647" y="248595"/>
                  </a:lnTo>
                  <a:lnTo>
                    <a:pt x="11287" y="265347"/>
                  </a:lnTo>
                  <a:lnTo>
                    <a:pt x="13387" y="282187"/>
                  </a:lnTo>
                  <a:lnTo>
                    <a:pt x="15875" y="298725"/>
                  </a:lnTo>
                  <a:lnTo>
                    <a:pt x="18658" y="314781"/>
                  </a:lnTo>
                  <a:lnTo>
                    <a:pt x="21494" y="330512"/>
                  </a:lnTo>
                  <a:lnTo>
                    <a:pt x="24011" y="346303"/>
                  </a:lnTo>
                  <a:lnTo>
                    <a:pt x="26033" y="362333"/>
                  </a:lnTo>
                  <a:lnTo>
                    <a:pt x="27556" y="377134"/>
                  </a:lnTo>
                  <a:lnTo>
                    <a:pt x="28556" y="386171"/>
                  </a:lnTo>
                  <a:lnTo>
                    <a:pt x="28814" y="387118"/>
                  </a:lnTo>
                  <a:lnTo>
                    <a:pt x="28156" y="382586"/>
                  </a:lnTo>
                  <a:lnTo>
                    <a:pt x="26690" y="374522"/>
                  </a:lnTo>
                  <a:lnTo>
                    <a:pt x="24606" y="363854"/>
                  </a:lnTo>
                  <a:lnTo>
                    <a:pt x="22082" y="351202"/>
                  </a:lnTo>
                  <a:lnTo>
                    <a:pt x="19412" y="336911"/>
                  </a:lnTo>
                  <a:lnTo>
                    <a:pt x="17003" y="321085"/>
                  </a:lnTo>
                  <a:lnTo>
                    <a:pt x="15047" y="303909"/>
                  </a:lnTo>
                  <a:lnTo>
                    <a:pt x="13395" y="285809"/>
                  </a:lnTo>
                  <a:lnTo>
                    <a:pt x="11671" y="267357"/>
                  </a:lnTo>
                  <a:lnTo>
                    <a:pt x="9661" y="248908"/>
                  </a:lnTo>
                  <a:lnTo>
                    <a:pt x="7479" y="230604"/>
                  </a:lnTo>
                  <a:lnTo>
                    <a:pt x="5466" y="212474"/>
                  </a:lnTo>
                  <a:lnTo>
                    <a:pt x="3816" y="194504"/>
                  </a:lnTo>
                  <a:lnTo>
                    <a:pt x="2555" y="176825"/>
                  </a:lnTo>
                  <a:lnTo>
                    <a:pt x="1634" y="159713"/>
                  </a:lnTo>
                  <a:lnTo>
                    <a:pt x="980" y="143273"/>
                  </a:lnTo>
                  <a:lnTo>
                    <a:pt x="524" y="127451"/>
                  </a:lnTo>
                  <a:lnTo>
                    <a:pt x="210" y="112133"/>
                  </a:lnTo>
                  <a:lnTo>
                    <a:pt x="0" y="97200"/>
                  </a:lnTo>
                  <a:lnTo>
                    <a:pt x="28" y="82713"/>
                  </a:lnTo>
                  <a:lnTo>
                    <a:pt x="579" y="68898"/>
                  </a:lnTo>
                  <a:lnTo>
                    <a:pt x="1771" y="55829"/>
                  </a:lnTo>
                  <a:lnTo>
                    <a:pt x="3725" y="43593"/>
                  </a:lnTo>
                  <a:lnTo>
                    <a:pt x="6640" y="32369"/>
                  </a:lnTo>
                  <a:lnTo>
                    <a:pt x="10539" y="22165"/>
                  </a:lnTo>
                  <a:lnTo>
                    <a:pt x="15615" y="13330"/>
                  </a:lnTo>
                  <a:lnTo>
                    <a:pt x="22304" y="6599"/>
                  </a:lnTo>
                  <a:lnTo>
                    <a:pt x="30685" y="2188"/>
                  </a:lnTo>
                  <a:lnTo>
                    <a:pt x="40228" y="24"/>
                  </a:lnTo>
                  <a:lnTo>
                    <a:pt x="50011" y="0"/>
                  </a:lnTo>
                  <a:lnTo>
                    <a:pt x="59474" y="1844"/>
                  </a:lnTo>
                  <a:lnTo>
                    <a:pt x="68434" y="5503"/>
                  </a:lnTo>
                  <a:lnTo>
                    <a:pt x="76905" y="11224"/>
                  </a:lnTo>
                  <a:lnTo>
                    <a:pt x="84966" y="18958"/>
                  </a:lnTo>
                  <a:lnTo>
                    <a:pt x="92548" y="28403"/>
                  </a:lnTo>
                  <a:lnTo>
                    <a:pt x="99428" y="39184"/>
                  </a:lnTo>
                  <a:lnTo>
                    <a:pt x="105534" y="50948"/>
                  </a:lnTo>
                  <a:lnTo>
                    <a:pt x="110620" y="63253"/>
                  </a:lnTo>
                  <a:lnTo>
                    <a:pt x="114206" y="75579"/>
                  </a:lnTo>
                  <a:lnTo>
                    <a:pt x="116171" y="87642"/>
                  </a:lnTo>
                  <a:lnTo>
                    <a:pt x="116693" y="99369"/>
                  </a:lnTo>
                  <a:lnTo>
                    <a:pt x="116063" y="110783"/>
                  </a:lnTo>
                  <a:lnTo>
                    <a:pt x="114564" y="121941"/>
                  </a:lnTo>
                  <a:lnTo>
                    <a:pt x="112272" y="132741"/>
                  </a:lnTo>
                  <a:lnTo>
                    <a:pt x="109065" y="142928"/>
                  </a:lnTo>
                  <a:lnTo>
                    <a:pt x="104942" y="152408"/>
                  </a:lnTo>
                  <a:lnTo>
                    <a:pt x="99870" y="161081"/>
                  </a:lnTo>
                  <a:lnTo>
                    <a:pt x="93708" y="168761"/>
                  </a:lnTo>
                  <a:lnTo>
                    <a:pt x="86486" y="175440"/>
                  </a:lnTo>
                  <a:lnTo>
                    <a:pt x="78247" y="181112"/>
                  </a:lnTo>
                  <a:lnTo>
                    <a:pt x="67838" y="186239"/>
                  </a:lnTo>
                  <a:lnTo>
                    <a:pt x="50995" y="191273"/>
                  </a:lnTo>
                  <a:lnTo>
                    <a:pt x="20611" y="197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79606" y="915172"/>
              <a:ext cx="136871" cy="173639"/>
            </a:xfrm>
            <a:custGeom>
              <a:avLst/>
              <a:gdLst/>
              <a:ahLst/>
              <a:cxnLst/>
              <a:rect l="0" t="0" r="0" b="0"/>
              <a:pathLst>
                <a:path w="136871" h="173639">
                  <a:moveTo>
                    <a:pt x="0" y="95563"/>
                  </a:moveTo>
                  <a:lnTo>
                    <a:pt x="11735" y="95563"/>
                  </a:lnTo>
                  <a:lnTo>
                    <a:pt x="22864" y="95563"/>
                  </a:lnTo>
                  <a:lnTo>
                    <a:pt x="34462" y="95559"/>
                  </a:lnTo>
                  <a:lnTo>
                    <a:pt x="46624" y="95386"/>
                  </a:lnTo>
                  <a:lnTo>
                    <a:pt x="59283" y="94737"/>
                  </a:lnTo>
                  <a:lnTo>
                    <a:pt x="72330" y="93480"/>
                  </a:lnTo>
                  <a:lnTo>
                    <a:pt x="85336" y="91481"/>
                  </a:lnTo>
                  <a:lnTo>
                    <a:pt x="97605" y="88536"/>
                  </a:lnTo>
                  <a:lnTo>
                    <a:pt x="108800" y="84618"/>
                  </a:lnTo>
                  <a:lnTo>
                    <a:pt x="118450" y="79529"/>
                  </a:lnTo>
                  <a:lnTo>
                    <a:pt x="125802" y="72831"/>
                  </a:lnTo>
                  <a:lnTo>
                    <a:pt x="130664" y="64444"/>
                  </a:lnTo>
                  <a:lnTo>
                    <a:pt x="133149" y="54897"/>
                  </a:lnTo>
                  <a:lnTo>
                    <a:pt x="133396" y="45112"/>
                  </a:lnTo>
                  <a:lnTo>
                    <a:pt x="131710" y="35651"/>
                  </a:lnTo>
                  <a:lnTo>
                    <a:pt x="128328" y="26862"/>
                  </a:lnTo>
                  <a:lnTo>
                    <a:pt x="123326" y="19039"/>
                  </a:lnTo>
                  <a:lnTo>
                    <a:pt x="116893" y="12236"/>
                  </a:lnTo>
                  <a:lnTo>
                    <a:pt x="109306" y="6652"/>
                  </a:lnTo>
                  <a:lnTo>
                    <a:pt x="100843" y="2716"/>
                  </a:lnTo>
                  <a:lnTo>
                    <a:pt x="91749" y="514"/>
                  </a:lnTo>
                  <a:lnTo>
                    <a:pt x="82372" y="0"/>
                  </a:lnTo>
                  <a:lnTo>
                    <a:pt x="73157" y="1166"/>
                  </a:lnTo>
                  <a:lnTo>
                    <a:pt x="64332" y="3843"/>
                  </a:lnTo>
                  <a:lnTo>
                    <a:pt x="55932" y="7909"/>
                  </a:lnTo>
                  <a:lnTo>
                    <a:pt x="47903" y="13380"/>
                  </a:lnTo>
                  <a:lnTo>
                    <a:pt x="40172" y="20131"/>
                  </a:lnTo>
                  <a:lnTo>
                    <a:pt x="32826" y="27933"/>
                  </a:lnTo>
                  <a:lnTo>
                    <a:pt x="26111" y="36540"/>
                  </a:lnTo>
                  <a:lnTo>
                    <a:pt x="20115" y="45745"/>
                  </a:lnTo>
                  <a:lnTo>
                    <a:pt x="14936" y="55706"/>
                  </a:lnTo>
                  <a:lnTo>
                    <a:pt x="10754" y="66909"/>
                  </a:lnTo>
                  <a:lnTo>
                    <a:pt x="7582" y="79510"/>
                  </a:lnTo>
                  <a:lnTo>
                    <a:pt x="5604" y="92887"/>
                  </a:lnTo>
                  <a:lnTo>
                    <a:pt x="5250" y="105874"/>
                  </a:lnTo>
                  <a:lnTo>
                    <a:pt x="6606" y="117827"/>
                  </a:lnTo>
                  <a:lnTo>
                    <a:pt x="9465" y="128630"/>
                  </a:lnTo>
                  <a:lnTo>
                    <a:pt x="13518" y="138420"/>
                  </a:lnTo>
                  <a:lnTo>
                    <a:pt x="18473" y="147402"/>
                  </a:lnTo>
                  <a:lnTo>
                    <a:pt x="24408" y="155451"/>
                  </a:lnTo>
                  <a:lnTo>
                    <a:pt x="31747" y="162120"/>
                  </a:lnTo>
                  <a:lnTo>
                    <a:pt x="40611" y="167274"/>
                  </a:lnTo>
                  <a:lnTo>
                    <a:pt x="50834" y="170907"/>
                  </a:lnTo>
                  <a:lnTo>
                    <a:pt x="62145" y="172981"/>
                  </a:lnTo>
                  <a:lnTo>
                    <a:pt x="74260" y="173638"/>
                  </a:lnTo>
                  <a:lnTo>
                    <a:pt x="86538" y="173295"/>
                  </a:lnTo>
                  <a:lnTo>
                    <a:pt x="99293" y="172512"/>
                  </a:lnTo>
                  <a:lnTo>
                    <a:pt x="114759" y="171226"/>
                  </a:lnTo>
                  <a:lnTo>
                    <a:pt x="136870" y="169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45959" y="905450"/>
              <a:ext cx="154590" cy="184084"/>
            </a:xfrm>
            <a:custGeom>
              <a:avLst/>
              <a:gdLst/>
              <a:ahLst/>
              <a:cxnLst/>
              <a:rect l="0" t="0" r="0" b="0"/>
              <a:pathLst>
                <a:path w="154590" h="184084">
                  <a:moveTo>
                    <a:pt x="117958" y="42114"/>
                  </a:moveTo>
                  <a:lnTo>
                    <a:pt x="112023" y="36448"/>
                  </a:lnTo>
                  <a:lnTo>
                    <a:pt x="105818" y="32804"/>
                  </a:lnTo>
                  <a:lnTo>
                    <a:pt x="98723" y="30894"/>
                  </a:lnTo>
                  <a:lnTo>
                    <a:pt x="90782" y="30393"/>
                  </a:lnTo>
                  <a:lnTo>
                    <a:pt x="82136" y="31012"/>
                  </a:lnTo>
                  <a:lnTo>
                    <a:pt x="72946" y="32488"/>
                  </a:lnTo>
                  <a:lnTo>
                    <a:pt x="63519" y="34756"/>
                  </a:lnTo>
                  <a:lnTo>
                    <a:pt x="54278" y="37943"/>
                  </a:lnTo>
                  <a:lnTo>
                    <a:pt x="45443" y="42050"/>
                  </a:lnTo>
                  <a:lnTo>
                    <a:pt x="37207" y="47110"/>
                  </a:lnTo>
                  <a:lnTo>
                    <a:pt x="29823" y="53263"/>
                  </a:lnTo>
                  <a:lnTo>
                    <a:pt x="23337" y="60479"/>
                  </a:lnTo>
                  <a:lnTo>
                    <a:pt x="17642" y="68597"/>
                  </a:lnTo>
                  <a:lnTo>
                    <a:pt x="12575" y="77416"/>
                  </a:lnTo>
                  <a:lnTo>
                    <a:pt x="7986" y="86755"/>
                  </a:lnTo>
                  <a:lnTo>
                    <a:pt x="4072" y="96465"/>
                  </a:lnTo>
                  <a:lnTo>
                    <a:pt x="1347" y="106436"/>
                  </a:lnTo>
                  <a:lnTo>
                    <a:pt x="0" y="116582"/>
                  </a:lnTo>
                  <a:lnTo>
                    <a:pt x="80" y="126683"/>
                  </a:lnTo>
                  <a:lnTo>
                    <a:pt x="1654" y="136392"/>
                  </a:lnTo>
                  <a:lnTo>
                    <a:pt x="4608" y="145548"/>
                  </a:lnTo>
                  <a:lnTo>
                    <a:pt x="8863" y="154001"/>
                  </a:lnTo>
                  <a:lnTo>
                    <a:pt x="14460" y="161533"/>
                  </a:lnTo>
                  <a:lnTo>
                    <a:pt x="21300" y="168113"/>
                  </a:lnTo>
                  <a:lnTo>
                    <a:pt x="29333" y="173702"/>
                  </a:lnTo>
                  <a:lnTo>
                    <a:pt x="38627" y="178166"/>
                  </a:lnTo>
                  <a:lnTo>
                    <a:pt x="49097" y="181532"/>
                  </a:lnTo>
                  <a:lnTo>
                    <a:pt x="60381" y="183641"/>
                  </a:lnTo>
                  <a:lnTo>
                    <a:pt x="71948" y="184083"/>
                  </a:lnTo>
                  <a:lnTo>
                    <a:pt x="83461" y="182787"/>
                  </a:lnTo>
                  <a:lnTo>
                    <a:pt x="94631" y="179967"/>
                  </a:lnTo>
                  <a:lnTo>
                    <a:pt x="105133" y="175941"/>
                  </a:lnTo>
                  <a:lnTo>
                    <a:pt x="114856" y="171009"/>
                  </a:lnTo>
                  <a:lnTo>
                    <a:pt x="123707" y="165258"/>
                  </a:lnTo>
                  <a:lnTo>
                    <a:pt x="131514" y="158575"/>
                  </a:lnTo>
                  <a:lnTo>
                    <a:pt x="138282" y="150966"/>
                  </a:lnTo>
                  <a:lnTo>
                    <a:pt x="143999" y="142400"/>
                  </a:lnTo>
                  <a:lnTo>
                    <a:pt x="148549" y="132739"/>
                  </a:lnTo>
                  <a:lnTo>
                    <a:pt x="151973" y="122019"/>
                  </a:lnTo>
                  <a:lnTo>
                    <a:pt x="154120" y="110565"/>
                  </a:lnTo>
                  <a:lnTo>
                    <a:pt x="154589" y="98885"/>
                  </a:lnTo>
                  <a:lnTo>
                    <a:pt x="153310" y="87294"/>
                  </a:lnTo>
                  <a:lnTo>
                    <a:pt x="150502" y="76073"/>
                  </a:lnTo>
                  <a:lnTo>
                    <a:pt x="146484" y="65538"/>
                  </a:lnTo>
                  <a:lnTo>
                    <a:pt x="141561" y="55787"/>
                  </a:lnTo>
                  <a:lnTo>
                    <a:pt x="135987" y="46747"/>
                  </a:lnTo>
                  <a:lnTo>
                    <a:pt x="129954" y="38282"/>
                  </a:lnTo>
                  <a:lnTo>
                    <a:pt x="123614" y="30258"/>
                  </a:lnTo>
                  <a:lnTo>
                    <a:pt x="117369" y="22858"/>
                  </a:lnTo>
                  <a:lnTo>
                    <a:pt x="111273" y="15853"/>
                  </a:lnTo>
                  <a:lnTo>
                    <a:pt x="104793" y="8622"/>
                  </a:lnTo>
                  <a:lnTo>
                    <a:pt x="969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03303" y="676894"/>
              <a:ext cx="129071" cy="407542"/>
            </a:xfrm>
            <a:custGeom>
              <a:avLst/>
              <a:gdLst/>
              <a:ahLst/>
              <a:cxnLst/>
              <a:rect l="0" t="0" r="0" b="0"/>
              <a:pathLst>
                <a:path w="129071" h="407542">
                  <a:moveTo>
                    <a:pt x="97484" y="407541"/>
                  </a:moveTo>
                  <a:lnTo>
                    <a:pt x="94550" y="393006"/>
                  </a:lnTo>
                  <a:lnTo>
                    <a:pt x="91768" y="380375"/>
                  </a:lnTo>
                  <a:lnTo>
                    <a:pt x="88869" y="368470"/>
                  </a:lnTo>
                  <a:lnTo>
                    <a:pt x="85828" y="356988"/>
                  </a:lnTo>
                  <a:lnTo>
                    <a:pt x="82663" y="345796"/>
                  </a:lnTo>
                  <a:lnTo>
                    <a:pt x="79400" y="334800"/>
                  </a:lnTo>
                  <a:lnTo>
                    <a:pt x="76061" y="323612"/>
                  </a:lnTo>
                  <a:lnTo>
                    <a:pt x="72670" y="311573"/>
                  </a:lnTo>
                  <a:lnTo>
                    <a:pt x="69241" y="298398"/>
                  </a:lnTo>
                  <a:lnTo>
                    <a:pt x="65786" y="284294"/>
                  </a:lnTo>
                  <a:lnTo>
                    <a:pt x="62314" y="269755"/>
                  </a:lnTo>
                  <a:lnTo>
                    <a:pt x="58825" y="255119"/>
                  </a:lnTo>
                  <a:lnTo>
                    <a:pt x="55159" y="240377"/>
                  </a:lnTo>
                  <a:lnTo>
                    <a:pt x="51013" y="225268"/>
                  </a:lnTo>
                  <a:lnTo>
                    <a:pt x="46262" y="209666"/>
                  </a:lnTo>
                  <a:lnTo>
                    <a:pt x="41105" y="193748"/>
                  </a:lnTo>
                  <a:lnTo>
                    <a:pt x="35950" y="177902"/>
                  </a:lnTo>
                  <a:lnTo>
                    <a:pt x="31040" y="162350"/>
                  </a:lnTo>
                  <a:lnTo>
                    <a:pt x="26439" y="147144"/>
                  </a:lnTo>
                  <a:lnTo>
                    <a:pt x="22123" y="132246"/>
                  </a:lnTo>
                  <a:lnTo>
                    <a:pt x="18036" y="117600"/>
                  </a:lnTo>
                  <a:lnTo>
                    <a:pt x="14122" y="103306"/>
                  </a:lnTo>
                  <a:lnTo>
                    <a:pt x="10333" y="89621"/>
                  </a:lnTo>
                  <a:lnTo>
                    <a:pt x="6642" y="76635"/>
                  </a:lnTo>
                  <a:lnTo>
                    <a:pt x="3348" y="64285"/>
                  </a:lnTo>
                  <a:lnTo>
                    <a:pt x="1048" y="52452"/>
                  </a:lnTo>
                  <a:lnTo>
                    <a:pt x="0" y="41016"/>
                  </a:lnTo>
                  <a:lnTo>
                    <a:pt x="620" y="30201"/>
                  </a:lnTo>
                  <a:lnTo>
                    <a:pt x="3622" y="20536"/>
                  </a:lnTo>
                  <a:lnTo>
                    <a:pt x="9166" y="12233"/>
                  </a:lnTo>
                  <a:lnTo>
                    <a:pt x="16959" y="5676"/>
                  </a:lnTo>
                  <a:lnTo>
                    <a:pt x="26539" y="1551"/>
                  </a:lnTo>
                  <a:lnTo>
                    <a:pt x="37457" y="0"/>
                  </a:lnTo>
                  <a:lnTo>
                    <a:pt x="49173" y="552"/>
                  </a:lnTo>
                  <a:lnTo>
                    <a:pt x="61094" y="2433"/>
                  </a:lnTo>
                  <a:lnTo>
                    <a:pt x="72873" y="5065"/>
                  </a:lnTo>
                  <a:lnTo>
                    <a:pt x="84135" y="8338"/>
                  </a:lnTo>
                  <a:lnTo>
                    <a:pt x="95582" y="13047"/>
                  </a:lnTo>
                  <a:lnTo>
                    <a:pt x="109334" y="21834"/>
                  </a:lnTo>
                  <a:lnTo>
                    <a:pt x="129070" y="39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74445" y="88439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9126" y="2934"/>
                  </a:lnTo>
                  <a:lnTo>
                    <a:pt x="140779" y="5716"/>
                  </a:lnTo>
                  <a:lnTo>
                    <a:pt x="132071" y="8611"/>
                  </a:lnTo>
                  <a:lnTo>
                    <a:pt x="122605" y="11479"/>
                  </a:lnTo>
                  <a:lnTo>
                    <a:pt x="111814" y="13996"/>
                  </a:lnTo>
                  <a:lnTo>
                    <a:pt x="99519" y="16006"/>
                  </a:lnTo>
                  <a:lnTo>
                    <a:pt x="86028" y="17519"/>
                  </a:lnTo>
                  <a:lnTo>
                    <a:pt x="71909" y="18614"/>
                  </a:lnTo>
                  <a:lnTo>
                    <a:pt x="57582" y="19386"/>
                  </a:lnTo>
                  <a:lnTo>
                    <a:pt x="43848" y="19924"/>
                  </a:lnTo>
                  <a:lnTo>
                    <a:pt x="30620" y="20351"/>
                  </a:lnTo>
                  <a:lnTo>
                    <a:pt x="16742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23021" y="866092"/>
              <a:ext cx="148396" cy="401249"/>
            </a:xfrm>
            <a:custGeom>
              <a:avLst/>
              <a:gdLst/>
              <a:ahLst/>
              <a:cxnLst/>
              <a:rect l="0" t="0" r="0" b="0"/>
              <a:pathLst>
                <a:path w="148396" h="401249">
                  <a:moveTo>
                    <a:pt x="40979" y="134115"/>
                  </a:moveTo>
                  <a:lnTo>
                    <a:pt x="38179" y="145783"/>
                  </a:lnTo>
                  <a:lnTo>
                    <a:pt x="36677" y="156271"/>
                  </a:lnTo>
                  <a:lnTo>
                    <a:pt x="36371" y="166578"/>
                  </a:lnTo>
                  <a:lnTo>
                    <a:pt x="37050" y="177052"/>
                  </a:lnTo>
                  <a:lnTo>
                    <a:pt x="38517" y="188044"/>
                  </a:lnTo>
                  <a:lnTo>
                    <a:pt x="40582" y="199691"/>
                  </a:lnTo>
                  <a:lnTo>
                    <a:pt x="42918" y="212118"/>
                  </a:lnTo>
                  <a:lnTo>
                    <a:pt x="45093" y="225521"/>
                  </a:lnTo>
                  <a:lnTo>
                    <a:pt x="46882" y="239905"/>
                  </a:lnTo>
                  <a:lnTo>
                    <a:pt x="48250" y="254972"/>
                  </a:lnTo>
                  <a:lnTo>
                    <a:pt x="49249" y="270230"/>
                  </a:lnTo>
                  <a:lnTo>
                    <a:pt x="49960" y="285380"/>
                  </a:lnTo>
                  <a:lnTo>
                    <a:pt x="50455" y="300314"/>
                  </a:lnTo>
                  <a:lnTo>
                    <a:pt x="50795" y="315028"/>
                  </a:lnTo>
                  <a:lnTo>
                    <a:pt x="51027" y="329555"/>
                  </a:lnTo>
                  <a:lnTo>
                    <a:pt x="51185" y="343938"/>
                  </a:lnTo>
                  <a:lnTo>
                    <a:pt x="51291" y="358216"/>
                  </a:lnTo>
                  <a:lnTo>
                    <a:pt x="51353" y="372391"/>
                  </a:lnTo>
                  <a:lnTo>
                    <a:pt x="51037" y="385501"/>
                  </a:lnTo>
                  <a:lnTo>
                    <a:pt x="49077" y="395595"/>
                  </a:lnTo>
                  <a:lnTo>
                    <a:pt x="45133" y="401109"/>
                  </a:lnTo>
                  <a:lnTo>
                    <a:pt x="40648" y="401248"/>
                  </a:lnTo>
                  <a:lnTo>
                    <a:pt x="36250" y="396582"/>
                  </a:lnTo>
                  <a:lnTo>
                    <a:pt x="32225" y="388144"/>
                  </a:lnTo>
                  <a:lnTo>
                    <a:pt x="28866" y="376923"/>
                  </a:lnTo>
                  <a:lnTo>
                    <a:pt x="26255" y="363727"/>
                  </a:lnTo>
                  <a:lnTo>
                    <a:pt x="24157" y="349481"/>
                  </a:lnTo>
                  <a:lnTo>
                    <a:pt x="22130" y="335230"/>
                  </a:lnTo>
                  <a:lnTo>
                    <a:pt x="19915" y="321528"/>
                  </a:lnTo>
                  <a:lnTo>
                    <a:pt x="17596" y="308192"/>
                  </a:lnTo>
                  <a:lnTo>
                    <a:pt x="15492" y="294548"/>
                  </a:lnTo>
                  <a:lnTo>
                    <a:pt x="13775" y="280213"/>
                  </a:lnTo>
                  <a:lnTo>
                    <a:pt x="12300" y="265123"/>
                  </a:lnTo>
                  <a:lnTo>
                    <a:pt x="10703" y="249374"/>
                  </a:lnTo>
                  <a:lnTo>
                    <a:pt x="8782" y="233104"/>
                  </a:lnTo>
                  <a:lnTo>
                    <a:pt x="6661" y="216447"/>
                  </a:lnTo>
                  <a:lnTo>
                    <a:pt x="4691" y="199513"/>
                  </a:lnTo>
                  <a:lnTo>
                    <a:pt x="3068" y="182388"/>
                  </a:lnTo>
                  <a:lnTo>
                    <a:pt x="1827" y="165297"/>
                  </a:lnTo>
                  <a:lnTo>
                    <a:pt x="918" y="148589"/>
                  </a:lnTo>
                  <a:lnTo>
                    <a:pt x="277" y="132428"/>
                  </a:lnTo>
                  <a:lnTo>
                    <a:pt x="0" y="116965"/>
                  </a:lnTo>
                  <a:lnTo>
                    <a:pt x="339" y="102420"/>
                  </a:lnTo>
                  <a:lnTo>
                    <a:pt x="1385" y="88821"/>
                  </a:lnTo>
                  <a:lnTo>
                    <a:pt x="3240" y="76043"/>
                  </a:lnTo>
                  <a:lnTo>
                    <a:pt x="6088" y="63914"/>
                  </a:lnTo>
                  <a:lnTo>
                    <a:pt x="9933" y="52273"/>
                  </a:lnTo>
                  <a:lnTo>
                    <a:pt x="14632" y="41147"/>
                  </a:lnTo>
                  <a:lnTo>
                    <a:pt x="20004" y="30742"/>
                  </a:lnTo>
                  <a:lnTo>
                    <a:pt x="25879" y="21124"/>
                  </a:lnTo>
                  <a:lnTo>
                    <a:pt x="32281" y="12699"/>
                  </a:lnTo>
                  <a:lnTo>
                    <a:pt x="39409" y="6250"/>
                  </a:lnTo>
                  <a:lnTo>
                    <a:pt x="47315" y="2033"/>
                  </a:lnTo>
                  <a:lnTo>
                    <a:pt x="55913" y="0"/>
                  </a:lnTo>
                  <a:lnTo>
                    <a:pt x="65063" y="65"/>
                  </a:lnTo>
                  <a:lnTo>
                    <a:pt x="74623" y="1964"/>
                  </a:lnTo>
                  <a:lnTo>
                    <a:pt x="84312" y="5490"/>
                  </a:lnTo>
                  <a:lnTo>
                    <a:pt x="93738" y="10590"/>
                  </a:lnTo>
                  <a:lnTo>
                    <a:pt x="102700" y="17088"/>
                  </a:lnTo>
                  <a:lnTo>
                    <a:pt x="111021" y="24720"/>
                  </a:lnTo>
                  <a:lnTo>
                    <a:pt x="118464" y="33212"/>
                  </a:lnTo>
                  <a:lnTo>
                    <a:pt x="124989" y="42335"/>
                  </a:lnTo>
                  <a:lnTo>
                    <a:pt x="130711" y="52071"/>
                  </a:lnTo>
                  <a:lnTo>
                    <a:pt x="135796" y="62591"/>
                  </a:lnTo>
                  <a:lnTo>
                    <a:pt x="140397" y="73929"/>
                  </a:lnTo>
                  <a:lnTo>
                    <a:pt x="144319" y="85984"/>
                  </a:lnTo>
                  <a:lnTo>
                    <a:pt x="147050" y="98608"/>
                  </a:lnTo>
                  <a:lnTo>
                    <a:pt x="148395" y="111649"/>
                  </a:lnTo>
                  <a:lnTo>
                    <a:pt x="148145" y="124660"/>
                  </a:lnTo>
                  <a:lnTo>
                    <a:pt x="145924" y="136936"/>
                  </a:lnTo>
                  <a:lnTo>
                    <a:pt x="141723" y="148147"/>
                  </a:lnTo>
                  <a:lnTo>
                    <a:pt x="135817" y="158148"/>
                  </a:lnTo>
                  <a:lnTo>
                    <a:pt x="128572" y="166801"/>
                  </a:lnTo>
                  <a:lnTo>
                    <a:pt x="120334" y="174173"/>
                  </a:lnTo>
                  <a:lnTo>
                    <a:pt x="111260" y="180330"/>
                  </a:lnTo>
                  <a:lnTo>
                    <a:pt x="100130" y="185842"/>
                  </a:lnTo>
                  <a:lnTo>
                    <a:pt x="82617" y="191199"/>
                  </a:lnTo>
                  <a:lnTo>
                    <a:pt x="51507" y="197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96348" y="881457"/>
              <a:ext cx="120337" cy="164047"/>
            </a:xfrm>
            <a:custGeom>
              <a:avLst/>
              <a:gdLst/>
              <a:ahLst/>
              <a:cxnLst/>
              <a:rect l="0" t="0" r="0" b="0"/>
              <a:pathLst>
                <a:path w="120337" h="164047">
                  <a:moveTo>
                    <a:pt x="4522" y="97693"/>
                  </a:moveTo>
                  <a:lnTo>
                    <a:pt x="16190" y="97626"/>
                  </a:lnTo>
                  <a:lnTo>
                    <a:pt x="26679" y="96986"/>
                  </a:lnTo>
                  <a:lnTo>
                    <a:pt x="36976" y="95684"/>
                  </a:lnTo>
                  <a:lnTo>
                    <a:pt x="47105" y="93652"/>
                  </a:lnTo>
                  <a:lnTo>
                    <a:pt x="56800" y="90687"/>
                  </a:lnTo>
                  <a:lnTo>
                    <a:pt x="65937" y="86768"/>
                  </a:lnTo>
                  <a:lnTo>
                    <a:pt x="74539" y="82018"/>
                  </a:lnTo>
                  <a:lnTo>
                    <a:pt x="82700" y="76615"/>
                  </a:lnTo>
                  <a:lnTo>
                    <a:pt x="90511" y="70719"/>
                  </a:lnTo>
                  <a:lnTo>
                    <a:pt x="97569" y="64304"/>
                  </a:lnTo>
                  <a:lnTo>
                    <a:pt x="103026" y="57166"/>
                  </a:lnTo>
                  <a:lnTo>
                    <a:pt x="106535" y="49258"/>
                  </a:lnTo>
                  <a:lnTo>
                    <a:pt x="107908" y="40829"/>
                  </a:lnTo>
                  <a:lnTo>
                    <a:pt x="106859" y="32325"/>
                  </a:lnTo>
                  <a:lnTo>
                    <a:pt x="103479" y="24022"/>
                  </a:lnTo>
                  <a:lnTo>
                    <a:pt x="97973" y="16329"/>
                  </a:lnTo>
                  <a:lnTo>
                    <a:pt x="90473" y="9848"/>
                  </a:lnTo>
                  <a:lnTo>
                    <a:pt x="81257" y="4800"/>
                  </a:lnTo>
                  <a:lnTo>
                    <a:pt x="71006" y="1394"/>
                  </a:lnTo>
                  <a:lnTo>
                    <a:pt x="60674" y="0"/>
                  </a:lnTo>
                  <a:lnTo>
                    <a:pt x="50807" y="627"/>
                  </a:lnTo>
                  <a:lnTo>
                    <a:pt x="41558" y="3319"/>
                  </a:lnTo>
                  <a:lnTo>
                    <a:pt x="32885" y="8315"/>
                  </a:lnTo>
                  <a:lnTo>
                    <a:pt x="24691" y="15526"/>
                  </a:lnTo>
                  <a:lnTo>
                    <a:pt x="17187" y="24604"/>
                  </a:lnTo>
                  <a:lnTo>
                    <a:pt x="10890" y="35130"/>
                  </a:lnTo>
                  <a:lnTo>
                    <a:pt x="5989" y="46720"/>
                  </a:lnTo>
                  <a:lnTo>
                    <a:pt x="2528" y="58906"/>
                  </a:lnTo>
                  <a:lnTo>
                    <a:pt x="570" y="71152"/>
                  </a:lnTo>
                  <a:lnTo>
                    <a:pt x="0" y="83157"/>
                  </a:lnTo>
                  <a:lnTo>
                    <a:pt x="734" y="94674"/>
                  </a:lnTo>
                  <a:lnTo>
                    <a:pt x="2814" y="105415"/>
                  </a:lnTo>
                  <a:lnTo>
                    <a:pt x="6136" y="115308"/>
                  </a:lnTo>
                  <a:lnTo>
                    <a:pt x="10483" y="124445"/>
                  </a:lnTo>
                  <a:lnTo>
                    <a:pt x="15617" y="132976"/>
                  </a:lnTo>
                  <a:lnTo>
                    <a:pt x="21337" y="141044"/>
                  </a:lnTo>
                  <a:lnTo>
                    <a:pt x="27803" y="148448"/>
                  </a:lnTo>
                  <a:lnTo>
                    <a:pt x="35508" y="154669"/>
                  </a:lnTo>
                  <a:lnTo>
                    <a:pt x="44616" y="159511"/>
                  </a:lnTo>
                  <a:lnTo>
                    <a:pt x="54834" y="162763"/>
                  </a:lnTo>
                  <a:lnTo>
                    <a:pt x="65611" y="164046"/>
                  </a:lnTo>
                  <a:lnTo>
                    <a:pt x="76549" y="163359"/>
                  </a:lnTo>
                  <a:lnTo>
                    <a:pt x="87014" y="161290"/>
                  </a:lnTo>
                  <a:lnTo>
                    <a:pt x="97081" y="158631"/>
                  </a:lnTo>
                  <a:lnTo>
                    <a:pt x="107628" y="155149"/>
                  </a:lnTo>
                  <a:lnTo>
                    <a:pt x="120336" y="15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93096" y="684352"/>
              <a:ext cx="18345" cy="379027"/>
            </a:xfrm>
            <a:custGeom>
              <a:avLst/>
              <a:gdLst/>
              <a:ahLst/>
              <a:cxnLst/>
              <a:rect l="0" t="0" r="0" b="0"/>
              <a:pathLst>
                <a:path w="18345" h="379027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36"/>
                  </a:lnTo>
                  <a:lnTo>
                    <a:pt x="1890" y="72666"/>
                  </a:lnTo>
                  <a:lnTo>
                    <a:pt x="3254" y="85596"/>
                  </a:lnTo>
                  <a:lnTo>
                    <a:pt x="4463" y="100212"/>
                  </a:lnTo>
                  <a:lnTo>
                    <a:pt x="5425" y="116113"/>
                  </a:lnTo>
                  <a:lnTo>
                    <a:pt x="6145" y="132403"/>
                  </a:lnTo>
                  <a:lnTo>
                    <a:pt x="6669" y="148515"/>
                  </a:lnTo>
                  <a:lnTo>
                    <a:pt x="7207" y="164400"/>
                  </a:lnTo>
                  <a:lnTo>
                    <a:pt x="8108" y="180351"/>
                  </a:lnTo>
                  <a:lnTo>
                    <a:pt x="9530" y="196560"/>
                  </a:lnTo>
                  <a:lnTo>
                    <a:pt x="11300" y="213071"/>
                  </a:lnTo>
                  <a:lnTo>
                    <a:pt x="13028" y="229856"/>
                  </a:lnTo>
                  <a:lnTo>
                    <a:pt x="14485" y="246855"/>
                  </a:lnTo>
                  <a:lnTo>
                    <a:pt x="15613" y="263848"/>
                  </a:lnTo>
                  <a:lnTo>
                    <a:pt x="16446" y="280485"/>
                  </a:lnTo>
                  <a:lnTo>
                    <a:pt x="17040" y="296590"/>
                  </a:lnTo>
                  <a:lnTo>
                    <a:pt x="17456" y="311955"/>
                  </a:lnTo>
                  <a:lnTo>
                    <a:pt x="17789" y="327960"/>
                  </a:lnTo>
                  <a:lnTo>
                    <a:pt x="18068" y="348246"/>
                  </a:lnTo>
                  <a:lnTo>
                    <a:pt x="1834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16684" y="81069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577" y="2867"/>
                  </a:lnTo>
                  <a:lnTo>
                    <a:pt x="170950" y="5009"/>
                  </a:lnTo>
                  <a:lnTo>
                    <a:pt x="159662" y="6616"/>
                  </a:lnTo>
                  <a:lnTo>
                    <a:pt x="146995" y="7969"/>
                  </a:lnTo>
                  <a:lnTo>
                    <a:pt x="133516" y="9466"/>
                  </a:lnTo>
                  <a:lnTo>
                    <a:pt x="119644" y="11313"/>
                  </a:lnTo>
                  <a:lnTo>
                    <a:pt x="105608" y="13380"/>
                  </a:lnTo>
                  <a:lnTo>
                    <a:pt x="91517" y="15312"/>
                  </a:lnTo>
                  <a:lnTo>
                    <a:pt x="77425" y="16913"/>
                  </a:lnTo>
                  <a:lnTo>
                    <a:pt x="63570" y="18341"/>
                  </a:lnTo>
                  <a:lnTo>
                    <a:pt x="48817" y="20273"/>
                  </a:lnTo>
                  <a:lnTo>
                    <a:pt x="29635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3849" y="687991"/>
              <a:ext cx="141375" cy="398899"/>
            </a:xfrm>
            <a:custGeom>
              <a:avLst/>
              <a:gdLst/>
              <a:ahLst/>
              <a:cxnLst/>
              <a:rect l="0" t="0" r="0" b="0"/>
              <a:pathLst>
                <a:path w="141375" h="398899">
                  <a:moveTo>
                    <a:pt x="130845" y="280630"/>
                  </a:moveTo>
                  <a:lnTo>
                    <a:pt x="124910" y="271963"/>
                  </a:lnTo>
                  <a:lnTo>
                    <a:pt x="118706" y="264897"/>
                  </a:lnTo>
                  <a:lnTo>
                    <a:pt x="111606" y="258800"/>
                  </a:lnTo>
                  <a:lnTo>
                    <a:pt x="103493" y="253744"/>
                  </a:lnTo>
                  <a:lnTo>
                    <a:pt x="94198" y="250179"/>
                  </a:lnTo>
                  <a:lnTo>
                    <a:pt x="83759" y="248231"/>
                  </a:lnTo>
                  <a:lnTo>
                    <a:pt x="72679" y="247888"/>
                  </a:lnTo>
                  <a:lnTo>
                    <a:pt x="61790" y="249170"/>
                  </a:lnTo>
                  <a:lnTo>
                    <a:pt x="51547" y="251929"/>
                  </a:lnTo>
                  <a:lnTo>
                    <a:pt x="42046" y="256220"/>
                  </a:lnTo>
                  <a:lnTo>
                    <a:pt x="33206" y="262373"/>
                  </a:lnTo>
                  <a:lnTo>
                    <a:pt x="24898" y="270401"/>
                  </a:lnTo>
                  <a:lnTo>
                    <a:pt x="17319" y="280045"/>
                  </a:lnTo>
                  <a:lnTo>
                    <a:pt x="10972" y="290959"/>
                  </a:lnTo>
                  <a:lnTo>
                    <a:pt x="6038" y="302813"/>
                  </a:lnTo>
                  <a:lnTo>
                    <a:pt x="2553" y="315178"/>
                  </a:lnTo>
                  <a:lnTo>
                    <a:pt x="581" y="327544"/>
                  </a:lnTo>
                  <a:lnTo>
                    <a:pt x="0" y="339630"/>
                  </a:lnTo>
                  <a:lnTo>
                    <a:pt x="728" y="351201"/>
                  </a:lnTo>
                  <a:lnTo>
                    <a:pt x="2804" y="361979"/>
                  </a:lnTo>
                  <a:lnTo>
                    <a:pt x="6131" y="371887"/>
                  </a:lnTo>
                  <a:lnTo>
                    <a:pt x="10822" y="380694"/>
                  </a:lnTo>
                  <a:lnTo>
                    <a:pt x="17251" y="387940"/>
                  </a:lnTo>
                  <a:lnTo>
                    <a:pt x="25458" y="393509"/>
                  </a:lnTo>
                  <a:lnTo>
                    <a:pt x="34884" y="397266"/>
                  </a:lnTo>
                  <a:lnTo>
                    <a:pt x="44588" y="398898"/>
                  </a:lnTo>
                  <a:lnTo>
                    <a:pt x="54000" y="398430"/>
                  </a:lnTo>
                  <a:lnTo>
                    <a:pt x="62925" y="395846"/>
                  </a:lnTo>
                  <a:lnTo>
                    <a:pt x="71372" y="390921"/>
                  </a:lnTo>
                  <a:lnTo>
                    <a:pt x="79418" y="383758"/>
                  </a:lnTo>
                  <a:lnTo>
                    <a:pt x="86990" y="374712"/>
                  </a:lnTo>
                  <a:lnTo>
                    <a:pt x="93863" y="364207"/>
                  </a:lnTo>
                  <a:lnTo>
                    <a:pt x="99973" y="352622"/>
                  </a:lnTo>
                  <a:lnTo>
                    <a:pt x="105401" y="340100"/>
                  </a:lnTo>
                  <a:lnTo>
                    <a:pt x="110282" y="326564"/>
                  </a:lnTo>
                  <a:lnTo>
                    <a:pt x="114752" y="312062"/>
                  </a:lnTo>
                  <a:lnTo>
                    <a:pt x="118925" y="297069"/>
                  </a:lnTo>
                  <a:lnTo>
                    <a:pt x="122887" y="282385"/>
                  </a:lnTo>
                  <a:lnTo>
                    <a:pt x="126699" y="268425"/>
                  </a:lnTo>
                  <a:lnTo>
                    <a:pt x="130244" y="254933"/>
                  </a:lnTo>
                  <a:lnTo>
                    <a:pt x="133245" y="241193"/>
                  </a:lnTo>
                  <a:lnTo>
                    <a:pt x="135596" y="226792"/>
                  </a:lnTo>
                  <a:lnTo>
                    <a:pt x="137342" y="211492"/>
                  </a:lnTo>
                  <a:lnTo>
                    <a:pt x="138597" y="195069"/>
                  </a:lnTo>
                  <a:lnTo>
                    <a:pt x="139480" y="177534"/>
                  </a:lnTo>
                  <a:lnTo>
                    <a:pt x="140089" y="159214"/>
                  </a:lnTo>
                  <a:lnTo>
                    <a:pt x="140507" y="140625"/>
                  </a:lnTo>
                  <a:lnTo>
                    <a:pt x="140786" y="122093"/>
                  </a:lnTo>
                  <a:lnTo>
                    <a:pt x="140805" y="103906"/>
                  </a:lnTo>
                  <a:lnTo>
                    <a:pt x="140286" y="86388"/>
                  </a:lnTo>
                  <a:lnTo>
                    <a:pt x="139119" y="69648"/>
                  </a:lnTo>
                  <a:lnTo>
                    <a:pt x="137352" y="53779"/>
                  </a:lnTo>
                  <a:lnTo>
                    <a:pt x="135094" y="38954"/>
                  </a:lnTo>
                  <a:lnTo>
                    <a:pt x="132459" y="25186"/>
                  </a:lnTo>
                  <a:lnTo>
                    <a:pt x="129363" y="13148"/>
                  </a:lnTo>
                  <a:lnTo>
                    <a:pt x="124798" y="4387"/>
                  </a:lnTo>
                  <a:lnTo>
                    <a:pt x="118782" y="0"/>
                  </a:lnTo>
                  <a:lnTo>
                    <a:pt x="113333" y="193"/>
                  </a:lnTo>
                  <a:lnTo>
                    <a:pt x="109117" y="4276"/>
                  </a:lnTo>
                  <a:lnTo>
                    <a:pt x="106054" y="11501"/>
                  </a:lnTo>
                  <a:lnTo>
                    <a:pt x="103896" y="21361"/>
                  </a:lnTo>
                  <a:lnTo>
                    <a:pt x="102403" y="33353"/>
                  </a:lnTo>
                  <a:lnTo>
                    <a:pt x="101380" y="46976"/>
                  </a:lnTo>
                  <a:lnTo>
                    <a:pt x="100686" y="61798"/>
                  </a:lnTo>
                  <a:lnTo>
                    <a:pt x="100216" y="77473"/>
                  </a:lnTo>
                  <a:lnTo>
                    <a:pt x="99901" y="93746"/>
                  </a:lnTo>
                  <a:lnTo>
                    <a:pt x="99689" y="110430"/>
                  </a:lnTo>
                  <a:lnTo>
                    <a:pt x="99551" y="127395"/>
                  </a:lnTo>
                  <a:lnTo>
                    <a:pt x="99628" y="144552"/>
                  </a:lnTo>
                  <a:lnTo>
                    <a:pt x="100213" y="161837"/>
                  </a:lnTo>
                  <a:lnTo>
                    <a:pt x="101423" y="179204"/>
                  </a:lnTo>
                  <a:lnTo>
                    <a:pt x="103221" y="196461"/>
                  </a:lnTo>
                  <a:lnTo>
                    <a:pt x="105499" y="213282"/>
                  </a:lnTo>
                  <a:lnTo>
                    <a:pt x="108142" y="229523"/>
                  </a:lnTo>
                  <a:lnTo>
                    <a:pt x="111051" y="245211"/>
                  </a:lnTo>
                  <a:lnTo>
                    <a:pt x="114150" y="260438"/>
                  </a:lnTo>
                  <a:lnTo>
                    <a:pt x="117381" y="275305"/>
                  </a:lnTo>
                  <a:lnTo>
                    <a:pt x="120742" y="289686"/>
                  </a:lnTo>
                  <a:lnTo>
                    <a:pt x="124721" y="304850"/>
                  </a:lnTo>
                  <a:lnTo>
                    <a:pt x="130783" y="324369"/>
                  </a:lnTo>
                  <a:lnTo>
                    <a:pt x="141374" y="354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25219" y="905450"/>
              <a:ext cx="123705" cy="169131"/>
            </a:xfrm>
            <a:custGeom>
              <a:avLst/>
              <a:gdLst/>
              <a:ahLst/>
              <a:cxnLst/>
              <a:rect l="0" t="0" r="0" b="0"/>
              <a:pathLst>
                <a:path w="123705" h="169131">
                  <a:moveTo>
                    <a:pt x="86345" y="42114"/>
                  </a:moveTo>
                  <a:lnTo>
                    <a:pt x="83210" y="33581"/>
                  </a:lnTo>
                  <a:lnTo>
                    <a:pt x="78508" y="27795"/>
                  </a:lnTo>
                  <a:lnTo>
                    <a:pt x="71727" y="24287"/>
                  </a:lnTo>
                  <a:lnTo>
                    <a:pt x="63453" y="22778"/>
                  </a:lnTo>
                  <a:lnTo>
                    <a:pt x="54635" y="23197"/>
                  </a:lnTo>
                  <a:lnTo>
                    <a:pt x="45883" y="25329"/>
                  </a:lnTo>
                  <a:lnTo>
                    <a:pt x="37598" y="29008"/>
                  </a:lnTo>
                  <a:lnTo>
                    <a:pt x="30126" y="34207"/>
                  </a:lnTo>
                  <a:lnTo>
                    <a:pt x="23557" y="40777"/>
                  </a:lnTo>
                  <a:lnTo>
                    <a:pt x="17792" y="48625"/>
                  </a:lnTo>
                  <a:lnTo>
                    <a:pt x="12673" y="57794"/>
                  </a:lnTo>
                  <a:lnTo>
                    <a:pt x="8046" y="68180"/>
                  </a:lnTo>
                  <a:lnTo>
                    <a:pt x="4104" y="79408"/>
                  </a:lnTo>
                  <a:lnTo>
                    <a:pt x="1359" y="90937"/>
                  </a:lnTo>
                  <a:lnTo>
                    <a:pt x="0" y="102425"/>
                  </a:lnTo>
                  <a:lnTo>
                    <a:pt x="71" y="113578"/>
                  </a:lnTo>
                  <a:lnTo>
                    <a:pt x="1639" y="124068"/>
                  </a:lnTo>
                  <a:lnTo>
                    <a:pt x="4589" y="133784"/>
                  </a:lnTo>
                  <a:lnTo>
                    <a:pt x="8841" y="142630"/>
                  </a:lnTo>
                  <a:lnTo>
                    <a:pt x="14436" y="150433"/>
                  </a:lnTo>
                  <a:lnTo>
                    <a:pt x="21275" y="157195"/>
                  </a:lnTo>
                  <a:lnTo>
                    <a:pt x="29308" y="162737"/>
                  </a:lnTo>
                  <a:lnTo>
                    <a:pt x="38600" y="166638"/>
                  </a:lnTo>
                  <a:lnTo>
                    <a:pt x="49065" y="168808"/>
                  </a:lnTo>
                  <a:lnTo>
                    <a:pt x="60177" y="169130"/>
                  </a:lnTo>
                  <a:lnTo>
                    <a:pt x="71095" y="167301"/>
                  </a:lnTo>
                  <a:lnTo>
                    <a:pt x="81356" y="163366"/>
                  </a:lnTo>
                  <a:lnTo>
                    <a:pt x="90700" y="157640"/>
                  </a:lnTo>
                  <a:lnTo>
                    <a:pt x="98904" y="150518"/>
                  </a:lnTo>
                  <a:lnTo>
                    <a:pt x="105971" y="142356"/>
                  </a:lnTo>
                  <a:lnTo>
                    <a:pt x="111905" y="133286"/>
                  </a:lnTo>
                  <a:lnTo>
                    <a:pt x="116607" y="123221"/>
                  </a:lnTo>
                  <a:lnTo>
                    <a:pt x="120141" y="112197"/>
                  </a:lnTo>
                  <a:lnTo>
                    <a:pt x="122535" y="100524"/>
                  </a:lnTo>
                  <a:lnTo>
                    <a:pt x="123700" y="88689"/>
                  </a:lnTo>
                  <a:lnTo>
                    <a:pt x="123704" y="76992"/>
                  </a:lnTo>
                  <a:lnTo>
                    <a:pt x="122571" y="65697"/>
                  </a:lnTo>
                  <a:lnTo>
                    <a:pt x="120216" y="55112"/>
                  </a:lnTo>
                  <a:lnTo>
                    <a:pt x="116706" y="45332"/>
                  </a:lnTo>
                  <a:lnTo>
                    <a:pt x="112155" y="36385"/>
                  </a:lnTo>
                  <a:lnTo>
                    <a:pt x="105981" y="27347"/>
                  </a:lnTo>
                  <a:lnTo>
                    <a:pt x="95409" y="16306"/>
                  </a:lnTo>
                  <a:lnTo>
                    <a:pt x="758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5834" y="884393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133" y="11735"/>
                  </a:lnTo>
                  <a:lnTo>
                    <a:pt x="1414" y="22864"/>
                  </a:lnTo>
                  <a:lnTo>
                    <a:pt x="4003" y="34458"/>
                  </a:lnTo>
                  <a:lnTo>
                    <a:pt x="7550" y="46446"/>
                  </a:lnTo>
                  <a:lnTo>
                    <a:pt x="11534" y="58458"/>
                  </a:lnTo>
                  <a:lnTo>
                    <a:pt x="15618" y="70261"/>
                  </a:lnTo>
                  <a:lnTo>
                    <a:pt x="19813" y="81787"/>
                  </a:lnTo>
                  <a:lnTo>
                    <a:pt x="24379" y="93056"/>
                  </a:lnTo>
                  <a:lnTo>
                    <a:pt x="29442" y="104101"/>
                  </a:lnTo>
                  <a:lnTo>
                    <a:pt x="34875" y="114521"/>
                  </a:lnTo>
                  <a:lnTo>
                    <a:pt x="41007" y="124494"/>
                  </a:lnTo>
                  <a:lnTo>
                    <a:pt x="49497" y="134897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95834" y="831751"/>
              <a:ext cx="136872" cy="473783"/>
            </a:xfrm>
            <a:custGeom>
              <a:avLst/>
              <a:gdLst/>
              <a:ahLst/>
              <a:cxnLst/>
              <a:rect l="0" t="0" r="0" b="0"/>
              <a:pathLst>
                <a:path w="136872" h="473783">
                  <a:moveTo>
                    <a:pt x="136871" y="0"/>
                  </a:moveTo>
                  <a:lnTo>
                    <a:pt x="133936" y="8868"/>
                  </a:lnTo>
                  <a:lnTo>
                    <a:pt x="131155" y="17855"/>
                  </a:lnTo>
                  <a:lnTo>
                    <a:pt x="128255" y="27855"/>
                  </a:lnTo>
                  <a:lnTo>
                    <a:pt x="125215" y="39008"/>
                  </a:lnTo>
                  <a:lnTo>
                    <a:pt x="122050" y="51468"/>
                  </a:lnTo>
                  <a:lnTo>
                    <a:pt x="118782" y="65180"/>
                  </a:lnTo>
                  <a:lnTo>
                    <a:pt x="115270" y="79943"/>
                  </a:lnTo>
                  <a:lnTo>
                    <a:pt x="111231" y="95521"/>
                  </a:lnTo>
                  <a:lnTo>
                    <a:pt x="106549" y="111698"/>
                  </a:lnTo>
                  <a:lnTo>
                    <a:pt x="101269" y="128305"/>
                  </a:lnTo>
                  <a:lnTo>
                    <a:pt x="95500" y="145211"/>
                  </a:lnTo>
                  <a:lnTo>
                    <a:pt x="89364" y="162325"/>
                  </a:lnTo>
                  <a:lnTo>
                    <a:pt x="83126" y="179579"/>
                  </a:lnTo>
                  <a:lnTo>
                    <a:pt x="77171" y="196930"/>
                  </a:lnTo>
                  <a:lnTo>
                    <a:pt x="71684" y="214346"/>
                  </a:lnTo>
                  <a:lnTo>
                    <a:pt x="66508" y="231805"/>
                  </a:lnTo>
                  <a:lnTo>
                    <a:pt x="61266" y="249293"/>
                  </a:lnTo>
                  <a:lnTo>
                    <a:pt x="55741" y="266801"/>
                  </a:lnTo>
                  <a:lnTo>
                    <a:pt x="50046" y="284322"/>
                  </a:lnTo>
                  <a:lnTo>
                    <a:pt x="44522" y="301852"/>
                  </a:lnTo>
                  <a:lnTo>
                    <a:pt x="39360" y="319379"/>
                  </a:lnTo>
                  <a:lnTo>
                    <a:pt x="34589" y="336573"/>
                  </a:lnTo>
                  <a:lnTo>
                    <a:pt x="30157" y="352818"/>
                  </a:lnTo>
                  <a:lnTo>
                    <a:pt x="25993" y="367856"/>
                  </a:lnTo>
                  <a:lnTo>
                    <a:pt x="22028" y="381750"/>
                  </a:lnTo>
                  <a:lnTo>
                    <a:pt x="18204" y="394703"/>
                  </a:lnTo>
                  <a:lnTo>
                    <a:pt x="14484" y="406933"/>
                  </a:lnTo>
                  <a:lnTo>
                    <a:pt x="10990" y="418567"/>
                  </a:lnTo>
                  <a:lnTo>
                    <a:pt x="7652" y="430984"/>
                  </a:lnTo>
                  <a:lnTo>
                    <a:pt x="4175" y="44751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30554" y="905450"/>
              <a:ext cx="128690" cy="149497"/>
            </a:xfrm>
            <a:custGeom>
              <a:avLst/>
              <a:gdLst/>
              <a:ahLst/>
              <a:cxnLst/>
              <a:rect l="0" t="0" r="0" b="0"/>
              <a:pathLst>
                <a:path w="128690" h="149497">
                  <a:moveTo>
                    <a:pt x="75850" y="0"/>
                  </a:moveTo>
                  <a:lnTo>
                    <a:pt x="64249" y="3001"/>
                  </a:lnTo>
                  <a:lnTo>
                    <a:pt x="54400" y="6423"/>
                  </a:lnTo>
                  <a:lnTo>
                    <a:pt x="45400" y="10624"/>
                  </a:lnTo>
                  <a:lnTo>
                    <a:pt x="37131" y="15697"/>
                  </a:lnTo>
                  <a:lnTo>
                    <a:pt x="29752" y="21827"/>
                  </a:lnTo>
                  <a:lnTo>
                    <a:pt x="23282" y="29011"/>
                  </a:lnTo>
                  <a:lnTo>
                    <a:pt x="17603" y="37098"/>
                  </a:lnTo>
                  <a:lnTo>
                    <a:pt x="12549" y="45893"/>
                  </a:lnTo>
                  <a:lnTo>
                    <a:pt x="7970" y="55218"/>
                  </a:lnTo>
                  <a:lnTo>
                    <a:pt x="4063" y="65087"/>
                  </a:lnTo>
                  <a:lnTo>
                    <a:pt x="1342" y="75697"/>
                  </a:lnTo>
                  <a:lnTo>
                    <a:pt x="0" y="87085"/>
                  </a:lnTo>
                  <a:lnTo>
                    <a:pt x="82" y="98834"/>
                  </a:lnTo>
                  <a:lnTo>
                    <a:pt x="1657" y="110188"/>
                  </a:lnTo>
                  <a:lnTo>
                    <a:pt x="4617" y="120740"/>
                  </a:lnTo>
                  <a:lnTo>
                    <a:pt x="9045" y="130112"/>
                  </a:lnTo>
                  <a:lnTo>
                    <a:pt x="15291" y="137803"/>
                  </a:lnTo>
                  <a:lnTo>
                    <a:pt x="23376" y="143703"/>
                  </a:lnTo>
                  <a:lnTo>
                    <a:pt x="32889" y="147698"/>
                  </a:lnTo>
                  <a:lnTo>
                    <a:pt x="43183" y="149496"/>
                  </a:lnTo>
                  <a:lnTo>
                    <a:pt x="53807" y="149152"/>
                  </a:lnTo>
                  <a:lnTo>
                    <a:pt x="64531" y="146993"/>
                  </a:lnTo>
                  <a:lnTo>
                    <a:pt x="75257" y="143418"/>
                  </a:lnTo>
                  <a:lnTo>
                    <a:pt x="85942" y="138793"/>
                  </a:lnTo>
                  <a:lnTo>
                    <a:pt x="96251" y="133250"/>
                  </a:lnTo>
                  <a:lnTo>
                    <a:pt x="105575" y="126706"/>
                  </a:lnTo>
                  <a:lnTo>
                    <a:pt x="113654" y="119195"/>
                  </a:lnTo>
                  <a:lnTo>
                    <a:pt x="120232" y="110865"/>
                  </a:lnTo>
                  <a:lnTo>
                    <a:pt x="124902" y="101895"/>
                  </a:lnTo>
                  <a:lnTo>
                    <a:pt x="127633" y="92451"/>
                  </a:lnTo>
                  <a:lnTo>
                    <a:pt x="128689" y="82669"/>
                  </a:lnTo>
                  <a:lnTo>
                    <a:pt x="128426" y="72649"/>
                  </a:lnTo>
                  <a:lnTo>
                    <a:pt x="127185" y="62479"/>
                  </a:lnTo>
                  <a:lnTo>
                    <a:pt x="125398" y="52666"/>
                  </a:lnTo>
                  <a:lnTo>
                    <a:pt x="123408" y="43173"/>
                  </a:lnTo>
                  <a:lnTo>
                    <a:pt x="121048" y="33169"/>
                  </a:lnTo>
                  <a:lnTo>
                    <a:pt x="11796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14402" y="863336"/>
              <a:ext cx="130146" cy="189489"/>
            </a:xfrm>
            <a:custGeom>
              <a:avLst/>
              <a:gdLst/>
              <a:ahLst/>
              <a:cxnLst/>
              <a:rect l="0" t="0" r="0" b="0"/>
              <a:pathLst>
                <a:path w="130146" h="189489">
                  <a:moveTo>
                    <a:pt x="7815" y="42114"/>
                  </a:moveTo>
                  <a:lnTo>
                    <a:pt x="4948" y="53849"/>
                  </a:lnTo>
                  <a:lnTo>
                    <a:pt x="2807" y="64978"/>
                  </a:lnTo>
                  <a:lnTo>
                    <a:pt x="1208" y="76572"/>
                  </a:lnTo>
                  <a:lnTo>
                    <a:pt x="201" y="88560"/>
                  </a:lnTo>
                  <a:lnTo>
                    <a:pt x="0" y="100572"/>
                  </a:lnTo>
                  <a:lnTo>
                    <a:pt x="656" y="112375"/>
                  </a:lnTo>
                  <a:lnTo>
                    <a:pt x="2067" y="123901"/>
                  </a:lnTo>
                  <a:lnTo>
                    <a:pt x="4079" y="135170"/>
                  </a:lnTo>
                  <a:lnTo>
                    <a:pt x="6551" y="146220"/>
                  </a:lnTo>
                  <a:lnTo>
                    <a:pt x="9684" y="156775"/>
                  </a:lnTo>
                  <a:lnTo>
                    <a:pt x="13997" y="166264"/>
                  </a:lnTo>
                  <a:lnTo>
                    <a:pt x="19678" y="174453"/>
                  </a:lnTo>
                  <a:lnTo>
                    <a:pt x="26613" y="181104"/>
                  </a:lnTo>
                  <a:lnTo>
                    <a:pt x="34564" y="185824"/>
                  </a:lnTo>
                  <a:lnTo>
                    <a:pt x="43283" y="188583"/>
                  </a:lnTo>
                  <a:lnTo>
                    <a:pt x="52560" y="189488"/>
                  </a:lnTo>
                  <a:lnTo>
                    <a:pt x="62234" y="188591"/>
                  </a:lnTo>
                  <a:lnTo>
                    <a:pt x="72172" y="186097"/>
                  </a:lnTo>
                  <a:lnTo>
                    <a:pt x="81961" y="182155"/>
                  </a:lnTo>
                  <a:lnTo>
                    <a:pt x="90929" y="176769"/>
                  </a:lnTo>
                  <a:lnTo>
                    <a:pt x="98773" y="170070"/>
                  </a:lnTo>
                  <a:lnTo>
                    <a:pt x="105531" y="162133"/>
                  </a:lnTo>
                  <a:lnTo>
                    <a:pt x="111387" y="152903"/>
                  </a:lnTo>
                  <a:lnTo>
                    <a:pt x="116545" y="142471"/>
                  </a:lnTo>
                  <a:lnTo>
                    <a:pt x="121029" y="131042"/>
                  </a:lnTo>
                  <a:lnTo>
                    <a:pt x="124677" y="118846"/>
                  </a:lnTo>
                  <a:lnTo>
                    <a:pt x="127463" y="106092"/>
                  </a:lnTo>
                  <a:lnTo>
                    <a:pt x="129336" y="93105"/>
                  </a:lnTo>
                  <a:lnTo>
                    <a:pt x="130145" y="80313"/>
                  </a:lnTo>
                  <a:lnTo>
                    <a:pt x="129913" y="67937"/>
                  </a:lnTo>
                  <a:lnTo>
                    <a:pt x="128954" y="56073"/>
                  </a:lnTo>
                  <a:lnTo>
                    <a:pt x="127683" y="43410"/>
                  </a:lnTo>
                  <a:lnTo>
                    <a:pt x="125990" y="26604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60224" y="873835"/>
              <a:ext cx="118600" cy="179405"/>
            </a:xfrm>
            <a:custGeom>
              <a:avLst/>
              <a:gdLst/>
              <a:ahLst/>
              <a:cxnLst/>
              <a:rect l="0" t="0" r="0" b="0"/>
              <a:pathLst>
                <a:path w="118600" h="179405">
                  <a:moveTo>
                    <a:pt x="104190" y="21087"/>
                  </a:moveTo>
                  <a:lnTo>
                    <a:pt x="98255" y="15286"/>
                  </a:lnTo>
                  <a:lnTo>
                    <a:pt x="92051" y="10362"/>
                  </a:lnTo>
                  <a:lnTo>
                    <a:pt x="84960" y="5873"/>
                  </a:lnTo>
                  <a:lnTo>
                    <a:pt x="77193" y="2171"/>
                  </a:lnTo>
                  <a:lnTo>
                    <a:pt x="69194" y="102"/>
                  </a:lnTo>
                  <a:lnTo>
                    <a:pt x="61253" y="0"/>
                  </a:lnTo>
                  <a:lnTo>
                    <a:pt x="53479" y="1725"/>
                  </a:lnTo>
                  <a:lnTo>
                    <a:pt x="45885" y="4939"/>
                  </a:lnTo>
                  <a:lnTo>
                    <a:pt x="38448" y="9294"/>
                  </a:lnTo>
                  <a:lnTo>
                    <a:pt x="31133" y="14809"/>
                  </a:lnTo>
                  <a:lnTo>
                    <a:pt x="23908" y="21858"/>
                  </a:lnTo>
                  <a:lnTo>
                    <a:pt x="16761" y="30528"/>
                  </a:lnTo>
                  <a:lnTo>
                    <a:pt x="10164" y="40789"/>
                  </a:lnTo>
                  <a:lnTo>
                    <a:pt x="5025" y="52657"/>
                  </a:lnTo>
                  <a:lnTo>
                    <a:pt x="1722" y="65969"/>
                  </a:lnTo>
                  <a:lnTo>
                    <a:pt x="150" y="80128"/>
                  </a:lnTo>
                  <a:lnTo>
                    <a:pt x="0" y="94238"/>
                  </a:lnTo>
                  <a:lnTo>
                    <a:pt x="941" y="107791"/>
                  </a:lnTo>
                  <a:lnTo>
                    <a:pt x="2841" y="120499"/>
                  </a:lnTo>
                  <a:lnTo>
                    <a:pt x="5777" y="132113"/>
                  </a:lnTo>
                  <a:lnTo>
                    <a:pt x="9715" y="142624"/>
                  </a:lnTo>
                  <a:lnTo>
                    <a:pt x="14661" y="152021"/>
                  </a:lnTo>
                  <a:lnTo>
                    <a:pt x="20738" y="160203"/>
                  </a:lnTo>
                  <a:lnTo>
                    <a:pt x="27907" y="167222"/>
                  </a:lnTo>
                  <a:lnTo>
                    <a:pt x="36162" y="172939"/>
                  </a:lnTo>
                  <a:lnTo>
                    <a:pt x="45607" y="176957"/>
                  </a:lnTo>
                  <a:lnTo>
                    <a:pt x="56174" y="179201"/>
                  </a:lnTo>
                  <a:lnTo>
                    <a:pt x="67354" y="179404"/>
                  </a:lnTo>
                  <a:lnTo>
                    <a:pt x="78319" y="176962"/>
                  </a:lnTo>
                  <a:lnTo>
                    <a:pt x="88605" y="171798"/>
                  </a:lnTo>
                  <a:lnTo>
                    <a:pt x="97797" y="164262"/>
                  </a:lnTo>
                  <a:lnTo>
                    <a:pt x="105367" y="154853"/>
                  </a:lnTo>
                  <a:lnTo>
                    <a:pt x="111191" y="144052"/>
                  </a:lnTo>
                  <a:lnTo>
                    <a:pt x="115303" y="132414"/>
                  </a:lnTo>
                  <a:lnTo>
                    <a:pt x="117713" y="120544"/>
                  </a:lnTo>
                  <a:lnTo>
                    <a:pt x="118599" y="108791"/>
                  </a:lnTo>
                  <a:lnTo>
                    <a:pt x="118249" y="97274"/>
                  </a:lnTo>
                  <a:lnTo>
                    <a:pt x="116960" y="86001"/>
                  </a:lnTo>
                  <a:lnTo>
                    <a:pt x="114983" y="74937"/>
                  </a:lnTo>
                  <a:lnTo>
                    <a:pt x="112353" y="64201"/>
                  </a:lnTo>
                  <a:lnTo>
                    <a:pt x="108911" y="54057"/>
                  </a:lnTo>
                  <a:lnTo>
                    <a:pt x="104632" y="44605"/>
                  </a:lnTo>
                  <a:lnTo>
                    <a:pt x="99545" y="35894"/>
                  </a:lnTo>
                  <a:lnTo>
                    <a:pt x="92946" y="27048"/>
                  </a:lnTo>
                  <a:lnTo>
                    <a:pt x="82018" y="16171"/>
                  </a:lnTo>
                  <a:lnTo>
                    <a:pt x="62076" y="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96000" y="884393"/>
              <a:ext cx="263213" cy="144816"/>
            </a:xfrm>
            <a:custGeom>
              <a:avLst/>
              <a:gdLst/>
              <a:ahLst/>
              <a:cxnLst/>
              <a:rect l="0" t="0" r="0" b="0"/>
              <a:pathLst>
                <a:path w="263213" h="144816">
                  <a:moveTo>
                    <a:pt x="0" y="0"/>
                  </a:moveTo>
                  <a:lnTo>
                    <a:pt x="5800" y="8869"/>
                  </a:lnTo>
                  <a:lnTo>
                    <a:pt x="10724" y="17855"/>
                  </a:lnTo>
                  <a:lnTo>
                    <a:pt x="15227" y="27846"/>
                  </a:lnTo>
                  <a:lnTo>
                    <a:pt x="19448" y="38654"/>
                  </a:lnTo>
                  <a:lnTo>
                    <a:pt x="23461" y="49817"/>
                  </a:lnTo>
                  <a:lnTo>
                    <a:pt x="27327" y="61022"/>
                  </a:lnTo>
                  <a:lnTo>
                    <a:pt x="31252" y="72135"/>
                  </a:lnTo>
                  <a:lnTo>
                    <a:pt x="35576" y="83119"/>
                  </a:lnTo>
                  <a:lnTo>
                    <a:pt x="40452" y="93980"/>
                  </a:lnTo>
                  <a:lnTo>
                    <a:pt x="45863" y="104577"/>
                  </a:lnTo>
                  <a:lnTo>
                    <a:pt x="51720" y="114626"/>
                  </a:lnTo>
                  <a:lnTo>
                    <a:pt x="57920" y="124000"/>
                  </a:lnTo>
                  <a:lnTo>
                    <a:pt x="64372" y="132092"/>
                  </a:lnTo>
                  <a:lnTo>
                    <a:pt x="71000" y="137784"/>
                  </a:lnTo>
                  <a:lnTo>
                    <a:pt x="77750" y="140676"/>
                  </a:lnTo>
                  <a:lnTo>
                    <a:pt x="84416" y="140836"/>
                  </a:lnTo>
                  <a:lnTo>
                    <a:pt x="90666" y="138442"/>
                  </a:lnTo>
                  <a:lnTo>
                    <a:pt x="96350" y="133870"/>
                  </a:lnTo>
                  <a:lnTo>
                    <a:pt x="101489" y="127584"/>
                  </a:lnTo>
                  <a:lnTo>
                    <a:pt x="106176" y="120019"/>
                  </a:lnTo>
                  <a:lnTo>
                    <a:pt x="110514" y="111533"/>
                  </a:lnTo>
                  <a:lnTo>
                    <a:pt x="114599" y="102399"/>
                  </a:lnTo>
                  <a:lnTo>
                    <a:pt x="118502" y="92817"/>
                  </a:lnTo>
                  <a:lnTo>
                    <a:pt x="122294" y="82960"/>
                  </a:lnTo>
                  <a:lnTo>
                    <a:pt x="126500" y="74113"/>
                  </a:lnTo>
                  <a:lnTo>
                    <a:pt x="131730" y="69510"/>
                  </a:lnTo>
                  <a:lnTo>
                    <a:pt x="137284" y="70449"/>
                  </a:lnTo>
                  <a:lnTo>
                    <a:pt x="142225" y="74918"/>
                  </a:lnTo>
                  <a:lnTo>
                    <a:pt x="146715" y="81499"/>
                  </a:lnTo>
                  <a:lnTo>
                    <a:pt x="151297" y="89418"/>
                  </a:lnTo>
                  <a:lnTo>
                    <a:pt x="156276" y="98209"/>
                  </a:lnTo>
                  <a:lnTo>
                    <a:pt x="161720" y="107412"/>
                  </a:lnTo>
                  <a:lnTo>
                    <a:pt x="167581" y="116523"/>
                  </a:lnTo>
                  <a:lnTo>
                    <a:pt x="173783" y="125273"/>
                  </a:lnTo>
                  <a:lnTo>
                    <a:pt x="180571" y="133116"/>
                  </a:lnTo>
                  <a:lnTo>
                    <a:pt x="188488" y="139176"/>
                  </a:lnTo>
                  <a:lnTo>
                    <a:pt x="197728" y="143128"/>
                  </a:lnTo>
                  <a:lnTo>
                    <a:pt x="207695" y="144815"/>
                  </a:lnTo>
                  <a:lnTo>
                    <a:pt x="217238" y="143985"/>
                  </a:lnTo>
                  <a:lnTo>
                    <a:pt x="225726" y="140760"/>
                  </a:lnTo>
                  <a:lnTo>
                    <a:pt x="233048" y="135530"/>
                  </a:lnTo>
                  <a:lnTo>
                    <a:pt x="239349" y="128747"/>
                  </a:lnTo>
                  <a:lnTo>
                    <a:pt x="244839" y="120819"/>
                  </a:lnTo>
                  <a:lnTo>
                    <a:pt x="249559" y="111906"/>
                  </a:lnTo>
                  <a:lnTo>
                    <a:pt x="253374" y="101948"/>
                  </a:lnTo>
                  <a:lnTo>
                    <a:pt x="256280" y="90991"/>
                  </a:lnTo>
                  <a:lnTo>
                    <a:pt x="258405" y="79193"/>
                  </a:lnTo>
                  <a:lnTo>
                    <a:pt x="259915" y="66742"/>
                  </a:lnTo>
                  <a:lnTo>
                    <a:pt x="260969" y="53827"/>
                  </a:lnTo>
                  <a:lnTo>
                    <a:pt x="261696" y="41191"/>
                  </a:lnTo>
                  <a:lnTo>
                    <a:pt x="262270" y="28893"/>
                  </a:lnTo>
                  <a:lnTo>
                    <a:pt x="262747" y="15853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01326" y="845950"/>
              <a:ext cx="168457" cy="185843"/>
            </a:xfrm>
            <a:custGeom>
              <a:avLst/>
              <a:gdLst/>
              <a:ahLst/>
              <a:cxnLst/>
              <a:rect l="0" t="0" r="0" b="0"/>
              <a:pathLst>
                <a:path w="168457" h="185843">
                  <a:moveTo>
                    <a:pt x="0" y="27915"/>
                  </a:moveTo>
                  <a:lnTo>
                    <a:pt x="2934" y="36783"/>
                  </a:lnTo>
                  <a:lnTo>
                    <a:pt x="5716" y="45770"/>
                  </a:lnTo>
                  <a:lnTo>
                    <a:pt x="8620" y="55761"/>
                  </a:lnTo>
                  <a:lnTo>
                    <a:pt x="11833" y="66569"/>
                  </a:lnTo>
                  <a:lnTo>
                    <a:pt x="15647" y="77732"/>
                  </a:lnTo>
                  <a:lnTo>
                    <a:pt x="20155" y="88942"/>
                  </a:lnTo>
                  <a:lnTo>
                    <a:pt x="24973" y="100227"/>
                  </a:lnTo>
                  <a:lnTo>
                    <a:pt x="29364" y="111859"/>
                  </a:lnTo>
                  <a:lnTo>
                    <a:pt x="32947" y="123974"/>
                  </a:lnTo>
                  <a:lnTo>
                    <a:pt x="35841" y="136396"/>
                  </a:lnTo>
                  <a:lnTo>
                    <a:pt x="38474" y="148742"/>
                  </a:lnTo>
                  <a:lnTo>
                    <a:pt x="41094" y="160743"/>
                  </a:lnTo>
                  <a:lnTo>
                    <a:pt x="42445" y="170692"/>
                  </a:lnTo>
                  <a:lnTo>
                    <a:pt x="41402" y="175726"/>
                  </a:lnTo>
                  <a:lnTo>
                    <a:pt x="39419" y="175308"/>
                  </a:lnTo>
                  <a:lnTo>
                    <a:pt x="37439" y="170571"/>
                  </a:lnTo>
                  <a:lnTo>
                    <a:pt x="35626" y="162953"/>
                  </a:lnTo>
                  <a:lnTo>
                    <a:pt x="33725" y="153740"/>
                  </a:lnTo>
                  <a:lnTo>
                    <a:pt x="31568" y="143732"/>
                  </a:lnTo>
                  <a:lnTo>
                    <a:pt x="29441" y="133033"/>
                  </a:lnTo>
                  <a:lnTo>
                    <a:pt x="27992" y="121233"/>
                  </a:lnTo>
                  <a:lnTo>
                    <a:pt x="27533" y="108175"/>
                  </a:lnTo>
                  <a:lnTo>
                    <a:pt x="28054" y="94128"/>
                  </a:lnTo>
                  <a:lnTo>
                    <a:pt x="29400" y="79617"/>
                  </a:lnTo>
                  <a:lnTo>
                    <a:pt x="31386" y="65008"/>
                  </a:lnTo>
                  <a:lnTo>
                    <a:pt x="34007" y="50791"/>
                  </a:lnTo>
                  <a:lnTo>
                    <a:pt x="37437" y="37630"/>
                  </a:lnTo>
                  <a:lnTo>
                    <a:pt x="41709" y="25798"/>
                  </a:lnTo>
                  <a:lnTo>
                    <a:pt x="46881" y="15703"/>
                  </a:lnTo>
                  <a:lnTo>
                    <a:pt x="53109" y="8043"/>
                  </a:lnTo>
                  <a:lnTo>
                    <a:pt x="60371" y="2971"/>
                  </a:lnTo>
                  <a:lnTo>
                    <a:pt x="68350" y="343"/>
                  </a:lnTo>
                  <a:lnTo>
                    <a:pt x="76544" y="0"/>
                  </a:lnTo>
                  <a:lnTo>
                    <a:pt x="84645" y="1617"/>
                  </a:lnTo>
                  <a:lnTo>
                    <a:pt x="92540" y="4782"/>
                  </a:lnTo>
                  <a:lnTo>
                    <a:pt x="100221" y="9107"/>
                  </a:lnTo>
                  <a:lnTo>
                    <a:pt x="107716" y="14271"/>
                  </a:lnTo>
                  <a:lnTo>
                    <a:pt x="114901" y="20193"/>
                  </a:lnTo>
                  <a:lnTo>
                    <a:pt x="121508" y="26999"/>
                  </a:lnTo>
                  <a:lnTo>
                    <a:pt x="127435" y="34689"/>
                  </a:lnTo>
                  <a:lnTo>
                    <a:pt x="132740" y="43142"/>
                  </a:lnTo>
                  <a:lnTo>
                    <a:pt x="137536" y="52194"/>
                  </a:lnTo>
                  <a:lnTo>
                    <a:pt x="141949" y="61693"/>
                  </a:lnTo>
                  <a:lnTo>
                    <a:pt x="146084" y="71513"/>
                  </a:lnTo>
                  <a:lnTo>
                    <a:pt x="150021" y="81557"/>
                  </a:lnTo>
                  <a:lnTo>
                    <a:pt x="153817" y="91762"/>
                  </a:lnTo>
                  <a:lnTo>
                    <a:pt x="157350" y="102242"/>
                  </a:lnTo>
                  <a:lnTo>
                    <a:pt x="160344" y="113270"/>
                  </a:lnTo>
                  <a:lnTo>
                    <a:pt x="162688" y="124938"/>
                  </a:lnTo>
                  <a:lnTo>
                    <a:pt x="164436" y="136781"/>
                  </a:lnTo>
                  <a:lnTo>
                    <a:pt x="165880" y="149132"/>
                  </a:lnTo>
                  <a:lnTo>
                    <a:pt x="167148" y="164195"/>
                  </a:lnTo>
                  <a:lnTo>
                    <a:pt x="168456" y="185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32953" y="715937"/>
              <a:ext cx="127455" cy="221100"/>
            </a:xfrm>
            <a:custGeom>
              <a:avLst/>
              <a:gdLst/>
              <a:ahLst/>
              <a:cxnLst/>
              <a:rect l="0" t="0" r="0" b="0"/>
              <a:pathLst>
                <a:path w="127455" h="221100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58" y="5"/>
                  </a:lnTo>
                  <a:lnTo>
                    <a:pt x="46447" y="178"/>
                  </a:lnTo>
                  <a:lnTo>
                    <a:pt x="58458" y="826"/>
                  </a:lnTo>
                  <a:lnTo>
                    <a:pt x="70261" y="2084"/>
                  </a:lnTo>
                  <a:lnTo>
                    <a:pt x="81787" y="4082"/>
                  </a:lnTo>
                  <a:lnTo>
                    <a:pt x="93056" y="7027"/>
                  </a:lnTo>
                  <a:lnTo>
                    <a:pt x="104093" y="10936"/>
                  </a:lnTo>
                  <a:lnTo>
                    <a:pt x="114128" y="15680"/>
                  </a:lnTo>
                  <a:lnTo>
                    <a:pt x="121672" y="21081"/>
                  </a:lnTo>
                  <a:lnTo>
                    <a:pt x="126107" y="26967"/>
                  </a:lnTo>
                  <a:lnTo>
                    <a:pt x="127454" y="33035"/>
                  </a:lnTo>
                  <a:lnTo>
                    <a:pt x="125932" y="38876"/>
                  </a:lnTo>
                  <a:lnTo>
                    <a:pt x="121987" y="44291"/>
                  </a:lnTo>
                  <a:lnTo>
                    <a:pt x="116309" y="49587"/>
                  </a:lnTo>
                  <a:lnTo>
                    <a:pt x="109691" y="55443"/>
                  </a:lnTo>
                  <a:lnTo>
                    <a:pt x="102666" y="62203"/>
                  </a:lnTo>
                  <a:lnTo>
                    <a:pt x="95669" y="69881"/>
                  </a:lnTo>
                  <a:lnTo>
                    <a:pt x="89125" y="78340"/>
                  </a:lnTo>
                  <a:lnTo>
                    <a:pt x="83212" y="87408"/>
                  </a:lnTo>
                  <a:lnTo>
                    <a:pt x="78072" y="97092"/>
                  </a:lnTo>
                  <a:lnTo>
                    <a:pt x="73909" y="107569"/>
                  </a:lnTo>
                  <a:lnTo>
                    <a:pt x="70736" y="118875"/>
                  </a:lnTo>
                  <a:lnTo>
                    <a:pt x="68417" y="130906"/>
                  </a:lnTo>
                  <a:lnTo>
                    <a:pt x="66768" y="143514"/>
                  </a:lnTo>
                  <a:lnTo>
                    <a:pt x="65624" y="156539"/>
                  </a:lnTo>
                  <a:lnTo>
                    <a:pt x="65031" y="169445"/>
                  </a:lnTo>
                  <a:lnTo>
                    <a:pt x="65306" y="182700"/>
                  </a:lnTo>
                  <a:lnTo>
                    <a:pt x="67585" y="198582"/>
                  </a:lnTo>
                  <a:lnTo>
                    <a:pt x="7370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17181" y="106337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055521" y="442196"/>
            <a:ext cx="1365737" cy="779110"/>
            <a:chOff x="7055521" y="442196"/>
            <a:chExt cx="1365737" cy="779110"/>
          </a:xfrm>
        </p:grpSpPr>
        <p:sp>
          <p:nvSpPr>
            <p:cNvPr id="41" name="Freeform 40"/>
            <p:cNvSpPr/>
            <p:nvPr/>
          </p:nvSpPr>
          <p:spPr>
            <a:xfrm>
              <a:off x="7055521" y="442196"/>
              <a:ext cx="188086" cy="705411"/>
            </a:xfrm>
            <a:custGeom>
              <a:avLst/>
              <a:gdLst/>
              <a:ahLst/>
              <a:cxnLst/>
              <a:rect l="0" t="0" r="0" b="0"/>
              <a:pathLst>
                <a:path w="188086" h="705411">
                  <a:moveTo>
                    <a:pt x="188085" y="0"/>
                  </a:moveTo>
                  <a:lnTo>
                    <a:pt x="179284" y="5935"/>
                  </a:lnTo>
                  <a:lnTo>
                    <a:pt x="170937" y="12140"/>
                  </a:lnTo>
                  <a:lnTo>
                    <a:pt x="162243" y="19231"/>
                  </a:lnTo>
                  <a:lnTo>
                    <a:pt x="153294" y="26998"/>
                  </a:lnTo>
                  <a:lnTo>
                    <a:pt x="144448" y="34996"/>
                  </a:lnTo>
                  <a:lnTo>
                    <a:pt x="135905" y="42951"/>
                  </a:lnTo>
                  <a:lnTo>
                    <a:pt x="127544" y="51244"/>
                  </a:lnTo>
                  <a:lnTo>
                    <a:pt x="119019" y="60782"/>
                  </a:lnTo>
                  <a:lnTo>
                    <a:pt x="110139" y="71970"/>
                  </a:lnTo>
                  <a:lnTo>
                    <a:pt x="101041" y="84416"/>
                  </a:lnTo>
                  <a:lnTo>
                    <a:pt x="92079" y="97234"/>
                  </a:lnTo>
                  <a:lnTo>
                    <a:pt x="83461" y="109856"/>
                  </a:lnTo>
                  <a:lnTo>
                    <a:pt x="75386" y="122075"/>
                  </a:lnTo>
                  <a:lnTo>
                    <a:pt x="68115" y="133880"/>
                  </a:lnTo>
                  <a:lnTo>
                    <a:pt x="61709" y="145333"/>
                  </a:lnTo>
                  <a:lnTo>
                    <a:pt x="56069" y="156515"/>
                  </a:lnTo>
                  <a:lnTo>
                    <a:pt x="51039" y="167497"/>
                  </a:lnTo>
                  <a:lnTo>
                    <a:pt x="46467" y="178337"/>
                  </a:lnTo>
                  <a:lnTo>
                    <a:pt x="42224" y="189077"/>
                  </a:lnTo>
                  <a:lnTo>
                    <a:pt x="38214" y="199749"/>
                  </a:lnTo>
                  <a:lnTo>
                    <a:pt x="34364" y="210374"/>
                  </a:lnTo>
                  <a:lnTo>
                    <a:pt x="30626" y="220967"/>
                  </a:lnTo>
                  <a:lnTo>
                    <a:pt x="26962" y="231540"/>
                  </a:lnTo>
                  <a:lnTo>
                    <a:pt x="23348" y="242102"/>
                  </a:lnTo>
                  <a:lnTo>
                    <a:pt x="19769" y="252823"/>
                  </a:lnTo>
                  <a:lnTo>
                    <a:pt x="16214" y="264012"/>
                  </a:lnTo>
                  <a:lnTo>
                    <a:pt x="12677" y="275803"/>
                  </a:lnTo>
                  <a:lnTo>
                    <a:pt x="9319" y="288163"/>
                  </a:lnTo>
                  <a:lnTo>
                    <a:pt x="6445" y="300992"/>
                  </a:lnTo>
                  <a:lnTo>
                    <a:pt x="4179" y="314192"/>
                  </a:lnTo>
                  <a:lnTo>
                    <a:pt x="2489" y="328159"/>
                  </a:lnTo>
                  <a:lnTo>
                    <a:pt x="1272" y="343739"/>
                  </a:lnTo>
                  <a:lnTo>
                    <a:pt x="421" y="361248"/>
                  </a:lnTo>
                  <a:lnTo>
                    <a:pt x="0" y="380058"/>
                  </a:lnTo>
                  <a:lnTo>
                    <a:pt x="242" y="398916"/>
                  </a:lnTo>
                  <a:lnTo>
                    <a:pt x="1218" y="417078"/>
                  </a:lnTo>
                  <a:lnTo>
                    <a:pt x="2858" y="434338"/>
                  </a:lnTo>
                  <a:lnTo>
                    <a:pt x="5028" y="450762"/>
                  </a:lnTo>
                  <a:lnTo>
                    <a:pt x="7600" y="466505"/>
                  </a:lnTo>
                  <a:lnTo>
                    <a:pt x="10461" y="481568"/>
                  </a:lnTo>
                  <a:lnTo>
                    <a:pt x="13528" y="495785"/>
                  </a:lnTo>
                  <a:lnTo>
                    <a:pt x="16741" y="509135"/>
                  </a:lnTo>
                  <a:lnTo>
                    <a:pt x="20221" y="521732"/>
                  </a:lnTo>
                  <a:lnTo>
                    <a:pt x="24242" y="533733"/>
                  </a:lnTo>
                  <a:lnTo>
                    <a:pt x="28913" y="545285"/>
                  </a:lnTo>
                  <a:lnTo>
                    <a:pt x="34186" y="556350"/>
                  </a:lnTo>
                  <a:lnTo>
                    <a:pt x="39951" y="566713"/>
                  </a:lnTo>
                  <a:lnTo>
                    <a:pt x="46088" y="576317"/>
                  </a:lnTo>
                  <a:lnTo>
                    <a:pt x="52498" y="585241"/>
                  </a:lnTo>
                  <a:lnTo>
                    <a:pt x="59099" y="593622"/>
                  </a:lnTo>
                  <a:lnTo>
                    <a:pt x="65835" y="601594"/>
                  </a:lnTo>
                  <a:lnTo>
                    <a:pt x="72663" y="609271"/>
                  </a:lnTo>
                  <a:lnTo>
                    <a:pt x="79552" y="616740"/>
                  </a:lnTo>
                  <a:lnTo>
                    <a:pt x="86485" y="624065"/>
                  </a:lnTo>
                  <a:lnTo>
                    <a:pt x="93446" y="631290"/>
                  </a:lnTo>
                  <a:lnTo>
                    <a:pt x="100425" y="638448"/>
                  </a:lnTo>
                  <a:lnTo>
                    <a:pt x="107427" y="645565"/>
                  </a:lnTo>
                  <a:lnTo>
                    <a:pt x="114775" y="652819"/>
                  </a:lnTo>
                  <a:lnTo>
                    <a:pt x="123080" y="660528"/>
                  </a:lnTo>
                  <a:lnTo>
                    <a:pt x="132579" y="668814"/>
                  </a:lnTo>
                  <a:lnTo>
                    <a:pt x="142593" y="677192"/>
                  </a:lnTo>
                  <a:lnTo>
                    <a:pt x="152693" y="685483"/>
                  </a:lnTo>
                  <a:lnTo>
                    <a:pt x="163767" y="694418"/>
                  </a:lnTo>
                  <a:lnTo>
                    <a:pt x="177556" y="705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68922" y="523589"/>
              <a:ext cx="195783" cy="539790"/>
            </a:xfrm>
            <a:custGeom>
              <a:avLst/>
              <a:gdLst/>
              <a:ahLst/>
              <a:cxnLst/>
              <a:rect l="0" t="0" r="0" b="0"/>
              <a:pathLst>
                <a:path w="195783" h="539790">
                  <a:moveTo>
                    <a:pt x="101026" y="539789"/>
                  </a:moveTo>
                  <a:lnTo>
                    <a:pt x="98091" y="530787"/>
                  </a:lnTo>
                  <a:lnTo>
                    <a:pt x="95309" y="520519"/>
                  </a:lnTo>
                  <a:lnTo>
                    <a:pt x="92410" y="507944"/>
                  </a:lnTo>
                  <a:lnTo>
                    <a:pt x="89369" y="493763"/>
                  </a:lnTo>
                  <a:lnTo>
                    <a:pt x="86205" y="479263"/>
                  </a:lnTo>
                  <a:lnTo>
                    <a:pt x="82941" y="465218"/>
                  </a:lnTo>
                  <a:lnTo>
                    <a:pt x="79603" y="451391"/>
                  </a:lnTo>
                  <a:lnTo>
                    <a:pt x="76212" y="436840"/>
                  </a:lnTo>
                  <a:lnTo>
                    <a:pt x="72782" y="421070"/>
                  </a:lnTo>
                  <a:lnTo>
                    <a:pt x="69328" y="404531"/>
                  </a:lnTo>
                  <a:lnTo>
                    <a:pt x="65856" y="388329"/>
                  </a:lnTo>
                  <a:lnTo>
                    <a:pt x="62371" y="373088"/>
                  </a:lnTo>
                  <a:lnTo>
                    <a:pt x="58879" y="358769"/>
                  </a:lnTo>
                  <a:lnTo>
                    <a:pt x="55380" y="344939"/>
                  </a:lnTo>
                  <a:lnTo>
                    <a:pt x="51878" y="331273"/>
                  </a:lnTo>
                  <a:lnTo>
                    <a:pt x="48374" y="317773"/>
                  </a:lnTo>
                  <a:lnTo>
                    <a:pt x="44868" y="304688"/>
                  </a:lnTo>
                  <a:lnTo>
                    <a:pt x="41360" y="292137"/>
                  </a:lnTo>
                  <a:lnTo>
                    <a:pt x="37852" y="280095"/>
                  </a:lnTo>
                  <a:lnTo>
                    <a:pt x="34343" y="268475"/>
                  </a:lnTo>
                  <a:lnTo>
                    <a:pt x="30835" y="257164"/>
                  </a:lnTo>
                  <a:lnTo>
                    <a:pt x="27326" y="245584"/>
                  </a:lnTo>
                  <a:lnTo>
                    <a:pt x="23816" y="232745"/>
                  </a:lnTo>
                  <a:lnTo>
                    <a:pt x="20307" y="218213"/>
                  </a:lnTo>
                  <a:lnTo>
                    <a:pt x="16797" y="202213"/>
                  </a:lnTo>
                  <a:lnTo>
                    <a:pt x="13289" y="185330"/>
                  </a:lnTo>
                  <a:lnTo>
                    <a:pt x="9784" y="168015"/>
                  </a:lnTo>
                  <a:lnTo>
                    <a:pt x="6447" y="150679"/>
                  </a:lnTo>
                  <a:lnTo>
                    <a:pt x="3586" y="133747"/>
                  </a:lnTo>
                  <a:lnTo>
                    <a:pt x="1339" y="117412"/>
                  </a:lnTo>
                  <a:lnTo>
                    <a:pt x="0" y="101988"/>
                  </a:lnTo>
                  <a:lnTo>
                    <a:pt x="84" y="87995"/>
                  </a:lnTo>
                  <a:lnTo>
                    <a:pt x="1741" y="75585"/>
                  </a:lnTo>
                  <a:lnTo>
                    <a:pt x="4974" y="64759"/>
                  </a:lnTo>
                  <a:lnTo>
                    <a:pt x="9810" y="55542"/>
                  </a:lnTo>
                  <a:lnTo>
                    <a:pt x="16105" y="47783"/>
                  </a:lnTo>
                  <a:lnTo>
                    <a:pt x="23753" y="41214"/>
                  </a:lnTo>
                  <a:lnTo>
                    <a:pt x="32782" y="35551"/>
                  </a:lnTo>
                  <a:lnTo>
                    <a:pt x="43076" y="30550"/>
                  </a:lnTo>
                  <a:lnTo>
                    <a:pt x="54410" y="26018"/>
                  </a:lnTo>
                  <a:lnTo>
                    <a:pt x="66541" y="21813"/>
                  </a:lnTo>
                  <a:lnTo>
                    <a:pt x="79251" y="17833"/>
                  </a:lnTo>
                  <a:lnTo>
                    <a:pt x="92209" y="14007"/>
                  </a:lnTo>
                  <a:lnTo>
                    <a:pt x="104981" y="10285"/>
                  </a:lnTo>
                  <a:lnTo>
                    <a:pt x="117348" y="6642"/>
                  </a:lnTo>
                  <a:lnTo>
                    <a:pt x="129279" y="3382"/>
                  </a:lnTo>
                  <a:lnTo>
                    <a:pt x="140831" y="1106"/>
                  </a:lnTo>
                  <a:lnTo>
                    <a:pt x="152073" y="55"/>
                  </a:lnTo>
                  <a:lnTo>
                    <a:pt x="162625" y="0"/>
                  </a:lnTo>
                  <a:lnTo>
                    <a:pt x="172705" y="407"/>
                  </a:lnTo>
                  <a:lnTo>
                    <a:pt x="183196" y="1313"/>
                  </a:lnTo>
                  <a:lnTo>
                    <a:pt x="195782" y="2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38362" y="779108"/>
              <a:ext cx="115815" cy="63172"/>
            </a:xfrm>
            <a:custGeom>
              <a:avLst/>
              <a:gdLst/>
              <a:ahLst/>
              <a:cxnLst/>
              <a:rect l="0" t="0" r="0" b="0"/>
              <a:pathLst>
                <a:path w="115815" h="63172">
                  <a:moveTo>
                    <a:pt x="115814" y="0"/>
                  </a:moveTo>
                  <a:lnTo>
                    <a:pt x="104146" y="5801"/>
                  </a:lnTo>
                  <a:lnTo>
                    <a:pt x="93658" y="10725"/>
                  </a:lnTo>
                  <a:lnTo>
                    <a:pt x="83360" y="15232"/>
                  </a:lnTo>
                  <a:lnTo>
                    <a:pt x="73231" y="19626"/>
                  </a:lnTo>
                  <a:lnTo>
                    <a:pt x="63535" y="24288"/>
                  </a:lnTo>
                  <a:lnTo>
                    <a:pt x="54399" y="29398"/>
                  </a:lnTo>
                  <a:lnTo>
                    <a:pt x="45711" y="34853"/>
                  </a:lnTo>
                  <a:lnTo>
                    <a:pt x="36141" y="40999"/>
                  </a:lnTo>
                  <a:lnTo>
                    <a:pt x="22615" y="4949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32629" y="837194"/>
              <a:ext cx="268988" cy="236713"/>
            </a:xfrm>
            <a:custGeom>
              <a:avLst/>
              <a:gdLst/>
              <a:ahLst/>
              <a:cxnLst/>
              <a:rect l="0" t="0" r="0" b="0"/>
              <a:pathLst>
                <a:path w="268988" h="236713">
                  <a:moveTo>
                    <a:pt x="142645" y="141956"/>
                  </a:moveTo>
                  <a:lnTo>
                    <a:pt x="139711" y="133087"/>
                  </a:lnTo>
                  <a:lnTo>
                    <a:pt x="136929" y="124101"/>
                  </a:lnTo>
                  <a:lnTo>
                    <a:pt x="134025" y="114105"/>
                  </a:lnTo>
                  <a:lnTo>
                    <a:pt x="130811" y="103125"/>
                  </a:lnTo>
                  <a:lnTo>
                    <a:pt x="126998" y="91313"/>
                  </a:lnTo>
                  <a:lnTo>
                    <a:pt x="122477" y="78859"/>
                  </a:lnTo>
                  <a:lnTo>
                    <a:pt x="117141" y="66094"/>
                  </a:lnTo>
                  <a:lnTo>
                    <a:pt x="110804" y="53462"/>
                  </a:lnTo>
                  <a:lnTo>
                    <a:pt x="103462" y="41202"/>
                  </a:lnTo>
                  <a:lnTo>
                    <a:pt x="95090" y="29685"/>
                  </a:lnTo>
                  <a:lnTo>
                    <a:pt x="85568" y="19477"/>
                  </a:lnTo>
                  <a:lnTo>
                    <a:pt x="74950" y="10778"/>
                  </a:lnTo>
                  <a:lnTo>
                    <a:pt x="63736" y="4107"/>
                  </a:lnTo>
                  <a:lnTo>
                    <a:pt x="52749" y="431"/>
                  </a:lnTo>
                  <a:lnTo>
                    <a:pt x="42442" y="0"/>
                  </a:lnTo>
                  <a:lnTo>
                    <a:pt x="33068" y="2456"/>
                  </a:lnTo>
                  <a:lnTo>
                    <a:pt x="24843" y="7218"/>
                  </a:lnTo>
                  <a:lnTo>
                    <a:pt x="17762" y="13717"/>
                  </a:lnTo>
                  <a:lnTo>
                    <a:pt x="11819" y="21634"/>
                  </a:lnTo>
                  <a:lnTo>
                    <a:pt x="7111" y="30908"/>
                  </a:lnTo>
                  <a:lnTo>
                    <a:pt x="3573" y="41399"/>
                  </a:lnTo>
                  <a:lnTo>
                    <a:pt x="1177" y="52881"/>
                  </a:lnTo>
                  <a:lnTo>
                    <a:pt x="8" y="65119"/>
                  </a:lnTo>
                  <a:lnTo>
                    <a:pt x="0" y="77914"/>
                  </a:lnTo>
                  <a:lnTo>
                    <a:pt x="958" y="91269"/>
                  </a:lnTo>
                  <a:lnTo>
                    <a:pt x="2664" y="105374"/>
                  </a:lnTo>
                  <a:lnTo>
                    <a:pt x="4925" y="120263"/>
                  </a:lnTo>
                  <a:lnTo>
                    <a:pt x="7747" y="135516"/>
                  </a:lnTo>
                  <a:lnTo>
                    <a:pt x="11319" y="150375"/>
                  </a:lnTo>
                  <a:lnTo>
                    <a:pt x="15689" y="164434"/>
                  </a:lnTo>
                  <a:lnTo>
                    <a:pt x="20929" y="177314"/>
                  </a:lnTo>
                  <a:lnTo>
                    <a:pt x="27204" y="188513"/>
                  </a:lnTo>
                  <a:lnTo>
                    <a:pt x="34506" y="197922"/>
                  </a:lnTo>
                  <a:lnTo>
                    <a:pt x="42852" y="205426"/>
                  </a:lnTo>
                  <a:lnTo>
                    <a:pt x="52357" y="210733"/>
                  </a:lnTo>
                  <a:lnTo>
                    <a:pt x="62964" y="213890"/>
                  </a:lnTo>
                  <a:lnTo>
                    <a:pt x="74171" y="214894"/>
                  </a:lnTo>
                  <a:lnTo>
                    <a:pt x="85153" y="213532"/>
                  </a:lnTo>
                  <a:lnTo>
                    <a:pt x="95455" y="209914"/>
                  </a:lnTo>
                  <a:lnTo>
                    <a:pt x="104828" y="204402"/>
                  </a:lnTo>
                  <a:lnTo>
                    <a:pt x="113053" y="197424"/>
                  </a:lnTo>
                  <a:lnTo>
                    <a:pt x="120137" y="189359"/>
                  </a:lnTo>
                  <a:lnTo>
                    <a:pt x="126252" y="180354"/>
                  </a:lnTo>
                  <a:lnTo>
                    <a:pt x="131607" y="170333"/>
                  </a:lnTo>
                  <a:lnTo>
                    <a:pt x="136399" y="159333"/>
                  </a:lnTo>
                  <a:lnTo>
                    <a:pt x="140621" y="147507"/>
                  </a:lnTo>
                  <a:lnTo>
                    <a:pt x="144085" y="135037"/>
                  </a:lnTo>
                  <a:lnTo>
                    <a:pt x="146744" y="122095"/>
                  </a:lnTo>
                  <a:lnTo>
                    <a:pt x="148532" y="108980"/>
                  </a:lnTo>
                  <a:lnTo>
                    <a:pt x="149282" y="96102"/>
                  </a:lnTo>
                  <a:lnTo>
                    <a:pt x="149027" y="83732"/>
                  </a:lnTo>
                  <a:lnTo>
                    <a:pt x="148629" y="74286"/>
                  </a:lnTo>
                  <a:lnTo>
                    <a:pt x="149174" y="71000"/>
                  </a:lnTo>
                  <a:lnTo>
                    <a:pt x="150603" y="73317"/>
                  </a:lnTo>
                  <a:lnTo>
                    <a:pt x="152681" y="79625"/>
                  </a:lnTo>
                  <a:lnTo>
                    <a:pt x="155383" y="88424"/>
                  </a:lnTo>
                  <a:lnTo>
                    <a:pt x="158875" y="98487"/>
                  </a:lnTo>
                  <a:lnTo>
                    <a:pt x="163188" y="109086"/>
                  </a:lnTo>
                  <a:lnTo>
                    <a:pt x="168221" y="120024"/>
                  </a:lnTo>
                  <a:lnTo>
                    <a:pt x="173823" y="131457"/>
                  </a:lnTo>
                  <a:lnTo>
                    <a:pt x="179857" y="143452"/>
                  </a:lnTo>
                  <a:lnTo>
                    <a:pt x="186367" y="155803"/>
                  </a:lnTo>
                  <a:lnTo>
                    <a:pt x="193568" y="168104"/>
                  </a:lnTo>
                  <a:lnTo>
                    <a:pt x="201525" y="180115"/>
                  </a:lnTo>
                  <a:lnTo>
                    <a:pt x="210155" y="191453"/>
                  </a:lnTo>
                  <a:lnTo>
                    <a:pt x="219328" y="201536"/>
                  </a:lnTo>
                  <a:lnTo>
                    <a:pt x="228892" y="210161"/>
                  </a:lnTo>
                  <a:lnTo>
                    <a:pt x="238281" y="217310"/>
                  </a:lnTo>
                  <a:lnTo>
                    <a:pt x="247436" y="223671"/>
                  </a:lnTo>
                  <a:lnTo>
                    <a:pt x="257156" y="229801"/>
                  </a:lnTo>
                  <a:lnTo>
                    <a:pt x="268987" y="236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60593" y="829647"/>
              <a:ext cx="214765" cy="256616"/>
            </a:xfrm>
            <a:custGeom>
              <a:avLst/>
              <a:gdLst/>
              <a:ahLst/>
              <a:cxnLst/>
              <a:rect l="0" t="0" r="0" b="0"/>
              <a:pathLst>
                <a:path w="214765" h="256616">
                  <a:moveTo>
                    <a:pt x="141065" y="23161"/>
                  </a:moveTo>
                  <a:lnTo>
                    <a:pt x="135063" y="17360"/>
                  </a:lnTo>
                  <a:lnTo>
                    <a:pt x="128217" y="12436"/>
                  </a:lnTo>
                  <a:lnTo>
                    <a:pt x="119829" y="7943"/>
                  </a:lnTo>
                  <a:lnTo>
                    <a:pt x="110203" y="4067"/>
                  </a:lnTo>
                  <a:lnTo>
                    <a:pt x="99888" y="1350"/>
                  </a:lnTo>
                  <a:lnTo>
                    <a:pt x="89280" y="0"/>
                  </a:lnTo>
                  <a:lnTo>
                    <a:pt x="78583" y="71"/>
                  </a:lnTo>
                  <a:lnTo>
                    <a:pt x="67883" y="1637"/>
                  </a:lnTo>
                  <a:lnTo>
                    <a:pt x="57216" y="4585"/>
                  </a:lnTo>
                  <a:lnTo>
                    <a:pt x="46750" y="8834"/>
                  </a:lnTo>
                  <a:lnTo>
                    <a:pt x="36788" y="14428"/>
                  </a:lnTo>
                  <a:lnTo>
                    <a:pt x="27464" y="21270"/>
                  </a:lnTo>
                  <a:lnTo>
                    <a:pt x="19067" y="29474"/>
                  </a:lnTo>
                  <a:lnTo>
                    <a:pt x="12105" y="39415"/>
                  </a:lnTo>
                  <a:lnTo>
                    <a:pt x="6725" y="51137"/>
                  </a:lnTo>
                  <a:lnTo>
                    <a:pt x="2925" y="64247"/>
                  </a:lnTo>
                  <a:lnTo>
                    <a:pt x="734" y="78109"/>
                  </a:lnTo>
                  <a:lnTo>
                    <a:pt x="0" y="92283"/>
                  </a:lnTo>
                  <a:lnTo>
                    <a:pt x="452" y="106544"/>
                  </a:lnTo>
                  <a:lnTo>
                    <a:pt x="1810" y="120798"/>
                  </a:lnTo>
                  <a:lnTo>
                    <a:pt x="3839" y="135004"/>
                  </a:lnTo>
                  <a:lnTo>
                    <a:pt x="6672" y="148831"/>
                  </a:lnTo>
                  <a:lnTo>
                    <a:pt x="10783" y="161670"/>
                  </a:lnTo>
                  <a:lnTo>
                    <a:pt x="16325" y="173275"/>
                  </a:lnTo>
                  <a:lnTo>
                    <a:pt x="22997" y="183883"/>
                  </a:lnTo>
                  <a:lnTo>
                    <a:pt x="30238" y="194010"/>
                  </a:lnTo>
                  <a:lnTo>
                    <a:pt x="37673" y="204002"/>
                  </a:lnTo>
                  <a:lnTo>
                    <a:pt x="45445" y="213699"/>
                  </a:lnTo>
                  <a:lnTo>
                    <a:pt x="54099" y="222538"/>
                  </a:lnTo>
                  <a:lnTo>
                    <a:pt x="63886" y="230264"/>
                  </a:lnTo>
                  <a:lnTo>
                    <a:pt x="74746" y="236928"/>
                  </a:lnTo>
                  <a:lnTo>
                    <a:pt x="86493" y="242712"/>
                  </a:lnTo>
                  <a:lnTo>
                    <a:pt x="98913" y="247815"/>
                  </a:lnTo>
                  <a:lnTo>
                    <a:pt x="111661" y="252089"/>
                  </a:lnTo>
                  <a:lnTo>
                    <a:pt x="124285" y="255063"/>
                  </a:lnTo>
                  <a:lnTo>
                    <a:pt x="136549" y="256579"/>
                  </a:lnTo>
                  <a:lnTo>
                    <a:pt x="148409" y="256615"/>
                  </a:lnTo>
                  <a:lnTo>
                    <a:pt x="159913" y="255119"/>
                  </a:lnTo>
                  <a:lnTo>
                    <a:pt x="171122" y="252226"/>
                  </a:lnTo>
                  <a:lnTo>
                    <a:pt x="181654" y="248305"/>
                  </a:lnTo>
                  <a:lnTo>
                    <a:pt x="191714" y="243375"/>
                  </a:lnTo>
                  <a:lnTo>
                    <a:pt x="202191" y="235889"/>
                  </a:lnTo>
                  <a:lnTo>
                    <a:pt x="214764" y="223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70114" y="631709"/>
              <a:ext cx="52644" cy="452727"/>
            </a:xfrm>
            <a:custGeom>
              <a:avLst/>
              <a:gdLst/>
              <a:ahLst/>
              <a:cxnLst/>
              <a:rect l="0" t="0" r="0" b="0"/>
              <a:pathLst>
                <a:path w="52644" h="452727">
                  <a:moveTo>
                    <a:pt x="0" y="0"/>
                  </a:moveTo>
                  <a:lnTo>
                    <a:pt x="0" y="8670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5" y="48389"/>
                  </a:lnTo>
                  <a:lnTo>
                    <a:pt x="177" y="62721"/>
                  </a:lnTo>
                  <a:lnTo>
                    <a:pt x="825" y="77555"/>
                  </a:lnTo>
                  <a:lnTo>
                    <a:pt x="2074" y="92971"/>
                  </a:lnTo>
                  <a:lnTo>
                    <a:pt x="3726" y="108764"/>
                  </a:lnTo>
                  <a:lnTo>
                    <a:pt x="5376" y="124525"/>
                  </a:lnTo>
                  <a:lnTo>
                    <a:pt x="6778" y="140020"/>
                  </a:lnTo>
                  <a:lnTo>
                    <a:pt x="7870" y="155189"/>
                  </a:lnTo>
                  <a:lnTo>
                    <a:pt x="8679" y="170061"/>
                  </a:lnTo>
                  <a:lnTo>
                    <a:pt x="9261" y="184695"/>
                  </a:lnTo>
                  <a:lnTo>
                    <a:pt x="9839" y="199150"/>
                  </a:lnTo>
                  <a:lnTo>
                    <a:pt x="10767" y="213476"/>
                  </a:lnTo>
                  <a:lnTo>
                    <a:pt x="12206" y="227711"/>
                  </a:lnTo>
                  <a:lnTo>
                    <a:pt x="13989" y="241882"/>
                  </a:lnTo>
                  <a:lnTo>
                    <a:pt x="15725" y="256010"/>
                  </a:lnTo>
                  <a:lnTo>
                    <a:pt x="17190" y="270104"/>
                  </a:lnTo>
                  <a:lnTo>
                    <a:pt x="18496" y="284010"/>
                  </a:lnTo>
                  <a:lnTo>
                    <a:pt x="19979" y="297427"/>
                  </a:lnTo>
                  <a:lnTo>
                    <a:pt x="21828" y="310230"/>
                  </a:lnTo>
                  <a:lnTo>
                    <a:pt x="24070" y="322455"/>
                  </a:lnTo>
                  <a:lnTo>
                    <a:pt x="26655" y="334204"/>
                  </a:lnTo>
                  <a:lnTo>
                    <a:pt x="29507" y="345596"/>
                  </a:lnTo>
                  <a:lnTo>
                    <a:pt x="32559" y="356893"/>
                  </a:lnTo>
                  <a:lnTo>
                    <a:pt x="35754" y="368477"/>
                  </a:lnTo>
                  <a:lnTo>
                    <a:pt x="39043" y="380526"/>
                  </a:lnTo>
                  <a:lnTo>
                    <a:pt x="42247" y="392826"/>
                  </a:lnTo>
                  <a:lnTo>
                    <a:pt x="45357" y="406277"/>
                  </a:lnTo>
                  <a:lnTo>
                    <a:pt x="48647" y="424301"/>
                  </a:lnTo>
                  <a:lnTo>
                    <a:pt x="52643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96415" y="810694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53786" y="67"/>
                  </a:lnTo>
                  <a:lnTo>
                    <a:pt x="139876" y="707"/>
                  </a:lnTo>
                  <a:lnTo>
                    <a:pt x="125382" y="1999"/>
                  </a:lnTo>
                  <a:lnTo>
                    <a:pt x="110353" y="3686"/>
                  </a:lnTo>
                  <a:lnTo>
                    <a:pt x="95177" y="5354"/>
                  </a:lnTo>
                  <a:lnTo>
                    <a:pt x="80119" y="6767"/>
                  </a:lnTo>
                  <a:lnTo>
                    <a:pt x="65492" y="7868"/>
                  </a:lnTo>
                  <a:lnTo>
                    <a:pt x="50076" y="8799"/>
                  </a:lnTo>
                  <a:lnTo>
                    <a:pt x="30287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12228" y="505367"/>
              <a:ext cx="209030" cy="715939"/>
            </a:xfrm>
            <a:custGeom>
              <a:avLst/>
              <a:gdLst/>
              <a:ahLst/>
              <a:cxnLst/>
              <a:rect l="0" t="0" r="0" b="0"/>
              <a:pathLst>
                <a:path w="209030" h="715939">
                  <a:moveTo>
                    <a:pt x="0" y="0"/>
                  </a:moveTo>
                  <a:lnTo>
                    <a:pt x="4334" y="7223"/>
                  </a:lnTo>
                  <a:lnTo>
                    <a:pt x="10422" y="17311"/>
                  </a:lnTo>
                  <a:lnTo>
                    <a:pt x="17187" y="28370"/>
                  </a:lnTo>
                  <a:lnTo>
                    <a:pt x="24192" y="39627"/>
                  </a:lnTo>
                  <a:lnTo>
                    <a:pt x="31271" y="50818"/>
                  </a:lnTo>
                  <a:lnTo>
                    <a:pt x="38365" y="61874"/>
                  </a:lnTo>
                  <a:lnTo>
                    <a:pt x="45447" y="72795"/>
                  </a:lnTo>
                  <a:lnTo>
                    <a:pt x="52517" y="83605"/>
                  </a:lnTo>
                  <a:lnTo>
                    <a:pt x="59574" y="94332"/>
                  </a:lnTo>
                  <a:lnTo>
                    <a:pt x="66624" y="105002"/>
                  </a:lnTo>
                  <a:lnTo>
                    <a:pt x="73836" y="115797"/>
                  </a:lnTo>
                  <a:lnTo>
                    <a:pt x="81516" y="127037"/>
                  </a:lnTo>
                  <a:lnTo>
                    <a:pt x="89793" y="138862"/>
                  </a:lnTo>
                  <a:lnTo>
                    <a:pt x="98470" y="151245"/>
                  </a:lnTo>
                  <a:lnTo>
                    <a:pt x="107142" y="164090"/>
                  </a:lnTo>
                  <a:lnTo>
                    <a:pt x="115566" y="177287"/>
                  </a:lnTo>
                  <a:lnTo>
                    <a:pt x="123681" y="190743"/>
                  </a:lnTo>
                  <a:lnTo>
                    <a:pt x="131509" y="204381"/>
                  </a:lnTo>
                  <a:lnTo>
                    <a:pt x="139107" y="218148"/>
                  </a:lnTo>
                  <a:lnTo>
                    <a:pt x="146530" y="232002"/>
                  </a:lnTo>
                  <a:lnTo>
                    <a:pt x="153830" y="245917"/>
                  </a:lnTo>
                  <a:lnTo>
                    <a:pt x="161036" y="259871"/>
                  </a:lnTo>
                  <a:lnTo>
                    <a:pt x="168011" y="273854"/>
                  </a:lnTo>
                  <a:lnTo>
                    <a:pt x="174470" y="287854"/>
                  </a:lnTo>
                  <a:lnTo>
                    <a:pt x="180296" y="301867"/>
                  </a:lnTo>
                  <a:lnTo>
                    <a:pt x="185529" y="315889"/>
                  </a:lnTo>
                  <a:lnTo>
                    <a:pt x="190278" y="329916"/>
                  </a:lnTo>
                  <a:lnTo>
                    <a:pt x="194654" y="343946"/>
                  </a:lnTo>
                  <a:lnTo>
                    <a:pt x="198592" y="357979"/>
                  </a:lnTo>
                  <a:lnTo>
                    <a:pt x="201867" y="372014"/>
                  </a:lnTo>
                  <a:lnTo>
                    <a:pt x="204404" y="386050"/>
                  </a:lnTo>
                  <a:lnTo>
                    <a:pt x="206279" y="400086"/>
                  </a:lnTo>
                  <a:lnTo>
                    <a:pt x="207619" y="414123"/>
                  </a:lnTo>
                  <a:lnTo>
                    <a:pt x="208554" y="428156"/>
                  </a:lnTo>
                  <a:lnTo>
                    <a:pt x="209029" y="442021"/>
                  </a:lnTo>
                  <a:lnTo>
                    <a:pt x="208824" y="455410"/>
                  </a:lnTo>
                  <a:lnTo>
                    <a:pt x="207868" y="468195"/>
                  </a:lnTo>
                  <a:lnTo>
                    <a:pt x="206073" y="480407"/>
                  </a:lnTo>
                  <a:lnTo>
                    <a:pt x="203266" y="492149"/>
                  </a:lnTo>
                  <a:lnTo>
                    <a:pt x="199452" y="503530"/>
                  </a:lnTo>
                  <a:lnTo>
                    <a:pt x="194943" y="514650"/>
                  </a:lnTo>
                  <a:lnTo>
                    <a:pt x="190231" y="525584"/>
                  </a:lnTo>
                  <a:lnTo>
                    <a:pt x="185617" y="536383"/>
                  </a:lnTo>
                  <a:lnTo>
                    <a:pt x="181047" y="546925"/>
                  </a:lnTo>
                  <a:lnTo>
                    <a:pt x="176219" y="556930"/>
                  </a:lnTo>
                  <a:lnTo>
                    <a:pt x="170971" y="566295"/>
                  </a:lnTo>
                  <a:lnTo>
                    <a:pt x="165293" y="575227"/>
                  </a:lnTo>
                  <a:lnTo>
                    <a:pt x="159248" y="584145"/>
                  </a:lnTo>
                  <a:lnTo>
                    <a:pt x="152920" y="593291"/>
                  </a:lnTo>
                  <a:lnTo>
                    <a:pt x="146381" y="602571"/>
                  </a:lnTo>
                  <a:lnTo>
                    <a:pt x="139691" y="611655"/>
                  </a:lnTo>
                  <a:lnTo>
                    <a:pt x="132892" y="620364"/>
                  </a:lnTo>
                  <a:lnTo>
                    <a:pt x="125852" y="628840"/>
                  </a:lnTo>
                  <a:lnTo>
                    <a:pt x="118288" y="637444"/>
                  </a:lnTo>
                  <a:lnTo>
                    <a:pt x="110084" y="646381"/>
                  </a:lnTo>
                  <a:lnTo>
                    <a:pt x="101286" y="655688"/>
                  </a:lnTo>
                  <a:lnTo>
                    <a:pt x="92002" y="665322"/>
                  </a:lnTo>
                  <a:lnTo>
                    <a:pt x="82361" y="675201"/>
                  </a:lnTo>
                  <a:lnTo>
                    <a:pt x="72922" y="684802"/>
                  </a:lnTo>
                  <a:lnTo>
                    <a:pt x="63728" y="694122"/>
                  </a:lnTo>
                  <a:lnTo>
                    <a:pt x="53975" y="703978"/>
                  </a:lnTo>
                  <a:lnTo>
                    <a:pt x="42114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94797" y="2063585"/>
            <a:ext cx="905452" cy="568540"/>
            <a:chOff x="294797" y="2063585"/>
            <a:chExt cx="905452" cy="568540"/>
          </a:xfrm>
        </p:grpSpPr>
        <p:sp>
          <p:nvSpPr>
            <p:cNvPr id="50" name="Freeform 49"/>
            <p:cNvSpPr/>
            <p:nvPr/>
          </p:nvSpPr>
          <p:spPr>
            <a:xfrm>
              <a:off x="389554" y="2137285"/>
              <a:ext cx="73700" cy="294798"/>
            </a:xfrm>
            <a:custGeom>
              <a:avLst/>
              <a:gdLst/>
              <a:ahLst/>
              <a:cxnLst/>
              <a:rect l="0" t="0" r="0" b="0"/>
              <a:pathLst>
                <a:path w="73700" h="294798">
                  <a:moveTo>
                    <a:pt x="73699" y="294797"/>
                  </a:moveTo>
                  <a:lnTo>
                    <a:pt x="67899" y="285862"/>
                  </a:lnTo>
                  <a:lnTo>
                    <a:pt x="62975" y="276235"/>
                  </a:lnTo>
                  <a:lnTo>
                    <a:pt x="58472" y="264938"/>
                  </a:lnTo>
                  <a:lnTo>
                    <a:pt x="54251" y="251925"/>
                  </a:lnTo>
                  <a:lnTo>
                    <a:pt x="50238" y="237149"/>
                  </a:lnTo>
                  <a:lnTo>
                    <a:pt x="46376" y="220780"/>
                  </a:lnTo>
                  <a:lnTo>
                    <a:pt x="42624" y="203439"/>
                  </a:lnTo>
                  <a:lnTo>
                    <a:pt x="38948" y="186051"/>
                  </a:lnTo>
                  <a:lnTo>
                    <a:pt x="35326" y="169144"/>
                  </a:lnTo>
                  <a:lnTo>
                    <a:pt x="31740" y="152865"/>
                  </a:lnTo>
                  <a:lnTo>
                    <a:pt x="28180" y="137167"/>
                  </a:lnTo>
                  <a:lnTo>
                    <a:pt x="24636" y="121936"/>
                  </a:lnTo>
                  <a:lnTo>
                    <a:pt x="21103" y="106892"/>
                  </a:lnTo>
                  <a:lnTo>
                    <a:pt x="17578" y="91630"/>
                  </a:lnTo>
                  <a:lnTo>
                    <a:pt x="14063" y="75964"/>
                  </a:lnTo>
                  <a:lnTo>
                    <a:pt x="10707" y="60437"/>
                  </a:lnTo>
                  <a:lnTo>
                    <a:pt x="7477" y="44600"/>
                  </a:lnTo>
                  <a:lnTo>
                    <a:pt x="4089" y="25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4797" y="2071778"/>
              <a:ext cx="327155" cy="402420"/>
            </a:xfrm>
            <a:custGeom>
              <a:avLst/>
              <a:gdLst/>
              <a:ahLst/>
              <a:cxnLst/>
              <a:rect l="0" t="0" r="0" b="0"/>
              <a:pathLst>
                <a:path w="327155" h="402420">
                  <a:moveTo>
                    <a:pt x="0" y="86564"/>
                  </a:moveTo>
                  <a:lnTo>
                    <a:pt x="5868" y="77829"/>
                  </a:lnTo>
                  <a:lnTo>
                    <a:pt x="11432" y="70123"/>
                  </a:lnTo>
                  <a:lnTo>
                    <a:pt x="17232" y="62721"/>
                  </a:lnTo>
                  <a:lnTo>
                    <a:pt x="23312" y="55459"/>
                  </a:lnTo>
                  <a:lnTo>
                    <a:pt x="29642" y="48281"/>
                  </a:lnTo>
                  <a:lnTo>
                    <a:pt x="36175" y="41160"/>
                  </a:lnTo>
                  <a:lnTo>
                    <a:pt x="43024" y="34242"/>
                  </a:lnTo>
                  <a:lnTo>
                    <a:pt x="50455" y="27824"/>
                  </a:lnTo>
                  <a:lnTo>
                    <a:pt x="58570" y="22026"/>
                  </a:lnTo>
                  <a:lnTo>
                    <a:pt x="67478" y="16811"/>
                  </a:lnTo>
                  <a:lnTo>
                    <a:pt x="77368" y="12075"/>
                  </a:lnTo>
                  <a:lnTo>
                    <a:pt x="88246" y="7712"/>
                  </a:lnTo>
                  <a:lnTo>
                    <a:pt x="99976" y="3950"/>
                  </a:lnTo>
                  <a:lnTo>
                    <a:pt x="112373" y="1328"/>
                  </a:lnTo>
                  <a:lnTo>
                    <a:pt x="125272" y="47"/>
                  </a:lnTo>
                  <a:lnTo>
                    <a:pt x="138695" y="0"/>
                  </a:lnTo>
                  <a:lnTo>
                    <a:pt x="152845" y="957"/>
                  </a:lnTo>
                  <a:lnTo>
                    <a:pt x="167763" y="2679"/>
                  </a:lnTo>
                  <a:lnTo>
                    <a:pt x="183035" y="5122"/>
                  </a:lnTo>
                  <a:lnTo>
                    <a:pt x="197907" y="8431"/>
                  </a:lnTo>
                  <a:lnTo>
                    <a:pt x="211988" y="12622"/>
                  </a:lnTo>
                  <a:lnTo>
                    <a:pt x="225392" y="17740"/>
                  </a:lnTo>
                  <a:lnTo>
                    <a:pt x="238540" y="23932"/>
                  </a:lnTo>
                  <a:lnTo>
                    <a:pt x="251711" y="31175"/>
                  </a:lnTo>
                  <a:lnTo>
                    <a:pt x="264694" y="39310"/>
                  </a:lnTo>
                  <a:lnTo>
                    <a:pt x="276892" y="48142"/>
                  </a:lnTo>
                  <a:lnTo>
                    <a:pt x="288022" y="57498"/>
                  </a:lnTo>
                  <a:lnTo>
                    <a:pt x="297954" y="67559"/>
                  </a:lnTo>
                  <a:lnTo>
                    <a:pt x="306554" y="78830"/>
                  </a:lnTo>
                  <a:lnTo>
                    <a:pt x="313883" y="91490"/>
                  </a:lnTo>
                  <a:lnTo>
                    <a:pt x="319821" y="105416"/>
                  </a:lnTo>
                  <a:lnTo>
                    <a:pt x="323995" y="120367"/>
                  </a:lnTo>
                  <a:lnTo>
                    <a:pt x="326360" y="136094"/>
                  </a:lnTo>
                  <a:lnTo>
                    <a:pt x="327154" y="152382"/>
                  </a:lnTo>
                  <a:lnTo>
                    <a:pt x="326707" y="169069"/>
                  </a:lnTo>
                  <a:lnTo>
                    <a:pt x="325331" y="186017"/>
                  </a:lnTo>
                  <a:lnTo>
                    <a:pt x="323122" y="202651"/>
                  </a:lnTo>
                  <a:lnTo>
                    <a:pt x="319970" y="217987"/>
                  </a:lnTo>
                  <a:lnTo>
                    <a:pt x="315884" y="231606"/>
                  </a:lnTo>
                  <a:lnTo>
                    <a:pt x="310837" y="243902"/>
                  </a:lnTo>
                  <a:lnTo>
                    <a:pt x="304692" y="255777"/>
                  </a:lnTo>
                  <a:lnTo>
                    <a:pt x="297485" y="267800"/>
                  </a:lnTo>
                  <a:lnTo>
                    <a:pt x="289544" y="279862"/>
                  </a:lnTo>
                  <a:lnTo>
                    <a:pt x="281375" y="291368"/>
                  </a:lnTo>
                  <a:lnTo>
                    <a:pt x="273286" y="301999"/>
                  </a:lnTo>
                  <a:lnTo>
                    <a:pt x="265229" y="311579"/>
                  </a:lnTo>
                  <a:lnTo>
                    <a:pt x="256908" y="319934"/>
                  </a:lnTo>
                  <a:lnTo>
                    <a:pt x="248151" y="327109"/>
                  </a:lnTo>
                  <a:lnTo>
                    <a:pt x="238625" y="333452"/>
                  </a:lnTo>
                  <a:lnTo>
                    <a:pt x="227779" y="339493"/>
                  </a:lnTo>
                  <a:lnTo>
                    <a:pt x="215446" y="345561"/>
                  </a:lnTo>
                  <a:lnTo>
                    <a:pt x="202094" y="351624"/>
                  </a:lnTo>
                  <a:lnTo>
                    <a:pt x="188601" y="357395"/>
                  </a:lnTo>
                  <a:lnTo>
                    <a:pt x="175483" y="362728"/>
                  </a:lnTo>
                  <a:lnTo>
                    <a:pt x="162576" y="367783"/>
                  </a:lnTo>
                  <a:lnTo>
                    <a:pt x="149238" y="372937"/>
                  </a:lnTo>
                  <a:lnTo>
                    <a:pt x="135125" y="378395"/>
                  </a:lnTo>
                  <a:lnTo>
                    <a:pt x="120386" y="383896"/>
                  </a:lnTo>
                  <a:lnTo>
                    <a:pt x="103741" y="389338"/>
                  </a:lnTo>
                  <a:lnTo>
                    <a:pt x="80369" y="395202"/>
                  </a:lnTo>
                  <a:lnTo>
                    <a:pt x="42114" y="402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6819" y="2275626"/>
              <a:ext cx="205990" cy="166790"/>
            </a:xfrm>
            <a:custGeom>
              <a:avLst/>
              <a:gdLst/>
              <a:ahLst/>
              <a:cxnLst/>
              <a:rect l="0" t="0" r="0" b="0"/>
              <a:pathLst>
                <a:path w="205990" h="166790">
                  <a:moveTo>
                    <a:pt x="111232" y="82757"/>
                  </a:moveTo>
                  <a:lnTo>
                    <a:pt x="114032" y="73955"/>
                  </a:lnTo>
                  <a:lnTo>
                    <a:pt x="115534" y="65609"/>
                  </a:lnTo>
                  <a:lnTo>
                    <a:pt x="115836" y="56915"/>
                  </a:lnTo>
                  <a:lnTo>
                    <a:pt x="114984" y="47967"/>
                  </a:lnTo>
                  <a:lnTo>
                    <a:pt x="112868" y="39120"/>
                  </a:lnTo>
                  <a:lnTo>
                    <a:pt x="109541" y="30586"/>
                  </a:lnTo>
                  <a:lnTo>
                    <a:pt x="105033" y="22570"/>
                  </a:lnTo>
                  <a:lnTo>
                    <a:pt x="99265" y="15341"/>
                  </a:lnTo>
                  <a:lnTo>
                    <a:pt x="92314" y="8978"/>
                  </a:lnTo>
                  <a:lnTo>
                    <a:pt x="84377" y="3876"/>
                  </a:lnTo>
                  <a:lnTo>
                    <a:pt x="75680" y="804"/>
                  </a:lnTo>
                  <a:lnTo>
                    <a:pt x="66428" y="0"/>
                  </a:lnTo>
                  <a:lnTo>
                    <a:pt x="56946" y="1240"/>
                  </a:lnTo>
                  <a:lnTo>
                    <a:pt x="47661" y="4123"/>
                  </a:lnTo>
                  <a:lnTo>
                    <a:pt x="38793" y="8249"/>
                  </a:lnTo>
                  <a:lnTo>
                    <a:pt x="30534" y="13439"/>
                  </a:lnTo>
                  <a:lnTo>
                    <a:pt x="23133" y="19738"/>
                  </a:lnTo>
                  <a:lnTo>
                    <a:pt x="16641" y="27086"/>
                  </a:lnTo>
                  <a:lnTo>
                    <a:pt x="11111" y="35476"/>
                  </a:lnTo>
                  <a:lnTo>
                    <a:pt x="6687" y="45017"/>
                  </a:lnTo>
                  <a:lnTo>
                    <a:pt x="3343" y="55657"/>
                  </a:lnTo>
                  <a:lnTo>
                    <a:pt x="1079" y="67057"/>
                  </a:lnTo>
                  <a:lnTo>
                    <a:pt x="0" y="78701"/>
                  </a:lnTo>
                  <a:lnTo>
                    <a:pt x="55" y="90272"/>
                  </a:lnTo>
                  <a:lnTo>
                    <a:pt x="1227" y="101650"/>
                  </a:lnTo>
                  <a:lnTo>
                    <a:pt x="3609" y="112824"/>
                  </a:lnTo>
                  <a:lnTo>
                    <a:pt x="7141" y="123812"/>
                  </a:lnTo>
                  <a:lnTo>
                    <a:pt x="11800" y="134326"/>
                  </a:lnTo>
                  <a:lnTo>
                    <a:pt x="17676" y="143788"/>
                  </a:lnTo>
                  <a:lnTo>
                    <a:pt x="24703" y="151959"/>
                  </a:lnTo>
                  <a:lnTo>
                    <a:pt x="32692" y="158599"/>
                  </a:lnTo>
                  <a:lnTo>
                    <a:pt x="41425" y="163311"/>
                  </a:lnTo>
                  <a:lnTo>
                    <a:pt x="50701" y="166061"/>
                  </a:lnTo>
                  <a:lnTo>
                    <a:pt x="60200" y="166789"/>
                  </a:lnTo>
                  <a:lnTo>
                    <a:pt x="69496" y="165241"/>
                  </a:lnTo>
                  <a:lnTo>
                    <a:pt x="78376" y="161493"/>
                  </a:lnTo>
                  <a:lnTo>
                    <a:pt x="86813" y="155725"/>
                  </a:lnTo>
                  <a:lnTo>
                    <a:pt x="94866" y="148041"/>
                  </a:lnTo>
                  <a:lnTo>
                    <a:pt x="102609" y="138691"/>
                  </a:lnTo>
                  <a:lnTo>
                    <a:pt x="109793" y="128007"/>
                  </a:lnTo>
                  <a:lnTo>
                    <a:pt x="115866" y="116321"/>
                  </a:lnTo>
                  <a:lnTo>
                    <a:pt x="120624" y="103996"/>
                  </a:lnTo>
                  <a:lnTo>
                    <a:pt x="124383" y="94356"/>
                  </a:lnTo>
                  <a:lnTo>
                    <a:pt x="127511" y="91426"/>
                  </a:lnTo>
                  <a:lnTo>
                    <a:pt x="130117" y="93976"/>
                  </a:lnTo>
                  <a:lnTo>
                    <a:pt x="132567" y="99907"/>
                  </a:lnTo>
                  <a:lnTo>
                    <a:pt x="135442" y="107446"/>
                  </a:lnTo>
                  <a:lnTo>
                    <a:pt x="139456" y="115132"/>
                  </a:lnTo>
                  <a:lnTo>
                    <a:pt x="144873" y="122228"/>
                  </a:lnTo>
                  <a:lnTo>
                    <a:pt x="151714" y="128391"/>
                  </a:lnTo>
                  <a:lnTo>
                    <a:pt x="160942" y="134005"/>
                  </a:lnTo>
                  <a:lnTo>
                    <a:pt x="176724" y="139550"/>
                  </a:lnTo>
                  <a:lnTo>
                    <a:pt x="205989" y="145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4922" y="206358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4" y="93039"/>
                  </a:lnTo>
                  <a:lnTo>
                    <a:pt x="3727" y="107349"/>
                  </a:lnTo>
                  <a:lnTo>
                    <a:pt x="5375" y="121171"/>
                  </a:lnTo>
                  <a:lnTo>
                    <a:pt x="6778" y="134845"/>
                  </a:lnTo>
                  <a:lnTo>
                    <a:pt x="7871" y="148859"/>
                  </a:lnTo>
                  <a:lnTo>
                    <a:pt x="8679" y="163885"/>
                  </a:lnTo>
                  <a:lnTo>
                    <a:pt x="9261" y="180189"/>
                  </a:lnTo>
                  <a:lnTo>
                    <a:pt x="9839" y="197533"/>
                  </a:lnTo>
                  <a:lnTo>
                    <a:pt x="10767" y="215394"/>
                  </a:lnTo>
                  <a:lnTo>
                    <a:pt x="12207" y="233401"/>
                  </a:lnTo>
                  <a:lnTo>
                    <a:pt x="13989" y="251218"/>
                  </a:lnTo>
                  <a:lnTo>
                    <a:pt x="15725" y="268480"/>
                  </a:lnTo>
                  <a:lnTo>
                    <a:pt x="17191" y="285046"/>
                  </a:lnTo>
                  <a:lnTo>
                    <a:pt x="18497" y="300795"/>
                  </a:lnTo>
                  <a:lnTo>
                    <a:pt x="19979" y="315540"/>
                  </a:lnTo>
                  <a:lnTo>
                    <a:pt x="21824" y="329263"/>
                  </a:lnTo>
                  <a:lnTo>
                    <a:pt x="23903" y="341657"/>
                  </a:lnTo>
                  <a:lnTo>
                    <a:pt x="26063" y="353254"/>
                  </a:lnTo>
                  <a:lnTo>
                    <a:pt x="28497" y="365072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8580" y="2200455"/>
              <a:ext cx="231628" cy="21059"/>
            </a:xfrm>
            <a:custGeom>
              <a:avLst/>
              <a:gdLst/>
              <a:ahLst/>
              <a:cxnLst/>
              <a:rect l="0" t="0" r="0" b="0"/>
              <a:pathLst>
                <a:path w="231628" h="21059">
                  <a:moveTo>
                    <a:pt x="231627" y="0"/>
                  </a:moveTo>
                  <a:lnTo>
                    <a:pt x="219892" y="1"/>
                  </a:lnTo>
                  <a:lnTo>
                    <a:pt x="208763" y="1"/>
                  </a:lnTo>
                  <a:lnTo>
                    <a:pt x="197164" y="5"/>
                  </a:lnTo>
                  <a:lnTo>
                    <a:pt x="185003" y="178"/>
                  </a:lnTo>
                  <a:lnTo>
                    <a:pt x="172343" y="826"/>
                  </a:lnTo>
                  <a:lnTo>
                    <a:pt x="159287" y="2075"/>
                  </a:lnTo>
                  <a:lnTo>
                    <a:pt x="145935" y="3728"/>
                  </a:lnTo>
                  <a:lnTo>
                    <a:pt x="132370" y="5376"/>
                  </a:lnTo>
                  <a:lnTo>
                    <a:pt x="118655" y="6783"/>
                  </a:lnTo>
                  <a:lnTo>
                    <a:pt x="104836" y="8049"/>
                  </a:lnTo>
                  <a:lnTo>
                    <a:pt x="90946" y="9505"/>
                  </a:lnTo>
                  <a:lnTo>
                    <a:pt x="77016" y="11332"/>
                  </a:lnTo>
                  <a:lnTo>
                    <a:pt x="63284" y="13399"/>
                  </a:lnTo>
                  <a:lnTo>
                    <a:pt x="48634" y="15550"/>
                  </a:lnTo>
                  <a:lnTo>
                    <a:pt x="29542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04843" y="2258444"/>
              <a:ext cx="195406" cy="205225"/>
            </a:xfrm>
            <a:custGeom>
              <a:avLst/>
              <a:gdLst/>
              <a:ahLst/>
              <a:cxnLst/>
              <a:rect l="0" t="0" r="0" b="0"/>
              <a:pathLst>
                <a:path w="195406" h="205225">
                  <a:moveTo>
                    <a:pt x="132234" y="99939"/>
                  </a:moveTo>
                  <a:lnTo>
                    <a:pt x="132167" y="88271"/>
                  </a:lnTo>
                  <a:lnTo>
                    <a:pt x="131527" y="77782"/>
                  </a:lnTo>
                  <a:lnTo>
                    <a:pt x="130226" y="67485"/>
                  </a:lnTo>
                  <a:lnTo>
                    <a:pt x="128194" y="57356"/>
                  </a:lnTo>
                  <a:lnTo>
                    <a:pt x="125229" y="47661"/>
                  </a:lnTo>
                  <a:lnTo>
                    <a:pt x="121300" y="38525"/>
                  </a:lnTo>
                  <a:lnTo>
                    <a:pt x="116205" y="29922"/>
                  </a:lnTo>
                  <a:lnTo>
                    <a:pt x="109505" y="21760"/>
                  </a:lnTo>
                  <a:lnTo>
                    <a:pt x="101111" y="13955"/>
                  </a:lnTo>
                  <a:lnTo>
                    <a:pt x="91391" y="7069"/>
                  </a:lnTo>
                  <a:lnTo>
                    <a:pt x="80957" y="2262"/>
                  </a:lnTo>
                  <a:lnTo>
                    <a:pt x="70244" y="0"/>
                  </a:lnTo>
                  <a:lnTo>
                    <a:pt x="59629" y="280"/>
                  </a:lnTo>
                  <a:lnTo>
                    <a:pt x="49509" y="2977"/>
                  </a:lnTo>
                  <a:lnTo>
                    <a:pt x="40045" y="7756"/>
                  </a:lnTo>
                  <a:lnTo>
                    <a:pt x="31370" y="14182"/>
                  </a:lnTo>
                  <a:lnTo>
                    <a:pt x="23681" y="21842"/>
                  </a:lnTo>
                  <a:lnTo>
                    <a:pt x="16993" y="30396"/>
                  </a:lnTo>
                  <a:lnTo>
                    <a:pt x="11329" y="39745"/>
                  </a:lnTo>
                  <a:lnTo>
                    <a:pt x="6815" y="50004"/>
                  </a:lnTo>
                  <a:lnTo>
                    <a:pt x="3411" y="61162"/>
                  </a:lnTo>
                  <a:lnTo>
                    <a:pt x="1106" y="72926"/>
                  </a:lnTo>
                  <a:lnTo>
                    <a:pt x="0" y="84823"/>
                  </a:lnTo>
                  <a:lnTo>
                    <a:pt x="32" y="96566"/>
                  </a:lnTo>
                  <a:lnTo>
                    <a:pt x="1019" y="108062"/>
                  </a:lnTo>
                  <a:lnTo>
                    <a:pt x="2744" y="119315"/>
                  </a:lnTo>
                  <a:lnTo>
                    <a:pt x="5017" y="130365"/>
                  </a:lnTo>
                  <a:lnTo>
                    <a:pt x="7848" y="141261"/>
                  </a:lnTo>
                  <a:lnTo>
                    <a:pt x="11425" y="152044"/>
                  </a:lnTo>
                  <a:lnTo>
                    <a:pt x="15803" y="162729"/>
                  </a:lnTo>
                  <a:lnTo>
                    <a:pt x="21219" y="172685"/>
                  </a:lnTo>
                  <a:lnTo>
                    <a:pt x="28144" y="180700"/>
                  </a:lnTo>
                  <a:lnTo>
                    <a:pt x="36687" y="186256"/>
                  </a:lnTo>
                  <a:lnTo>
                    <a:pt x="46340" y="189000"/>
                  </a:lnTo>
                  <a:lnTo>
                    <a:pt x="56197" y="188422"/>
                  </a:lnTo>
                  <a:lnTo>
                    <a:pt x="65705" y="184584"/>
                  </a:lnTo>
                  <a:lnTo>
                    <a:pt x="74527" y="177973"/>
                  </a:lnTo>
                  <a:lnTo>
                    <a:pt x="82372" y="169201"/>
                  </a:lnTo>
                  <a:lnTo>
                    <a:pt x="89195" y="158830"/>
                  </a:lnTo>
                  <a:lnTo>
                    <a:pt x="94962" y="147314"/>
                  </a:lnTo>
                  <a:lnTo>
                    <a:pt x="99553" y="134995"/>
                  </a:lnTo>
                  <a:lnTo>
                    <a:pt x="103031" y="122217"/>
                  </a:lnTo>
                  <a:lnTo>
                    <a:pt x="106084" y="112486"/>
                  </a:lnTo>
                  <a:lnTo>
                    <a:pt x="109523" y="109770"/>
                  </a:lnTo>
                  <a:lnTo>
                    <a:pt x="113421" y="112345"/>
                  </a:lnTo>
                  <a:lnTo>
                    <a:pt x="117884" y="117959"/>
                  </a:lnTo>
                  <a:lnTo>
                    <a:pt x="122938" y="124978"/>
                  </a:lnTo>
                  <a:lnTo>
                    <a:pt x="128511" y="132499"/>
                  </a:lnTo>
                  <a:lnTo>
                    <a:pt x="134498" y="140109"/>
                  </a:lnTo>
                  <a:lnTo>
                    <a:pt x="140796" y="147651"/>
                  </a:lnTo>
                  <a:lnTo>
                    <a:pt x="147317" y="155082"/>
                  </a:lnTo>
                  <a:lnTo>
                    <a:pt x="153996" y="162407"/>
                  </a:lnTo>
                  <a:lnTo>
                    <a:pt x="160784" y="169645"/>
                  </a:lnTo>
                  <a:lnTo>
                    <a:pt x="167638" y="176809"/>
                  </a:lnTo>
                  <a:lnTo>
                    <a:pt x="174230" y="183613"/>
                  </a:lnTo>
                  <a:lnTo>
                    <a:pt x="180598" y="190148"/>
                  </a:lnTo>
                  <a:lnTo>
                    <a:pt x="187300" y="196986"/>
                  </a:lnTo>
                  <a:lnTo>
                    <a:pt x="195405" y="20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0082" y="2463668"/>
              <a:ext cx="800167" cy="168457"/>
            </a:xfrm>
            <a:custGeom>
              <a:avLst/>
              <a:gdLst/>
              <a:ahLst/>
              <a:cxnLst/>
              <a:rect l="0" t="0" r="0" b="0"/>
              <a:pathLst>
                <a:path w="800167" h="168457">
                  <a:moveTo>
                    <a:pt x="800166" y="0"/>
                  </a:moveTo>
                  <a:lnTo>
                    <a:pt x="794299" y="8734"/>
                  </a:lnTo>
                  <a:lnTo>
                    <a:pt x="788734" y="16441"/>
                  </a:lnTo>
                  <a:lnTo>
                    <a:pt x="782935" y="23847"/>
                  </a:lnTo>
                  <a:lnTo>
                    <a:pt x="776854" y="31282"/>
                  </a:lnTo>
                  <a:lnTo>
                    <a:pt x="770524" y="39109"/>
                  </a:lnTo>
                  <a:lnTo>
                    <a:pt x="763996" y="47482"/>
                  </a:lnTo>
                  <a:lnTo>
                    <a:pt x="757320" y="56226"/>
                  </a:lnTo>
                  <a:lnTo>
                    <a:pt x="750538" y="64941"/>
                  </a:lnTo>
                  <a:lnTo>
                    <a:pt x="743671" y="73390"/>
                  </a:lnTo>
                  <a:lnTo>
                    <a:pt x="736416" y="81350"/>
                  </a:lnTo>
                  <a:lnTo>
                    <a:pt x="728174" y="88543"/>
                  </a:lnTo>
                  <a:lnTo>
                    <a:pt x="718699" y="94887"/>
                  </a:lnTo>
                  <a:lnTo>
                    <a:pt x="708062" y="100146"/>
                  </a:lnTo>
                  <a:lnTo>
                    <a:pt x="696472" y="103856"/>
                  </a:lnTo>
                  <a:lnTo>
                    <a:pt x="684161" y="105902"/>
                  </a:lnTo>
                  <a:lnTo>
                    <a:pt x="671488" y="106310"/>
                  </a:lnTo>
                  <a:lnTo>
                    <a:pt x="658915" y="105072"/>
                  </a:lnTo>
                  <a:lnTo>
                    <a:pt x="646685" y="102356"/>
                  </a:lnTo>
                  <a:lnTo>
                    <a:pt x="634848" y="98603"/>
                  </a:lnTo>
                  <a:lnTo>
                    <a:pt x="623360" y="94407"/>
                  </a:lnTo>
                  <a:lnTo>
                    <a:pt x="612148" y="90148"/>
                  </a:lnTo>
                  <a:lnTo>
                    <a:pt x="601142" y="85987"/>
                  </a:lnTo>
                  <a:lnTo>
                    <a:pt x="590285" y="81966"/>
                  </a:lnTo>
                  <a:lnTo>
                    <a:pt x="579527" y="78083"/>
                  </a:lnTo>
                  <a:lnTo>
                    <a:pt x="568674" y="74474"/>
                  </a:lnTo>
                  <a:lnTo>
                    <a:pt x="557394" y="71423"/>
                  </a:lnTo>
                  <a:lnTo>
                    <a:pt x="545543" y="69045"/>
                  </a:lnTo>
                  <a:lnTo>
                    <a:pt x="533143" y="67617"/>
                  </a:lnTo>
                  <a:lnTo>
                    <a:pt x="520287" y="67639"/>
                  </a:lnTo>
                  <a:lnTo>
                    <a:pt x="507091" y="69256"/>
                  </a:lnTo>
                  <a:lnTo>
                    <a:pt x="493976" y="72461"/>
                  </a:lnTo>
                  <a:lnTo>
                    <a:pt x="481630" y="77278"/>
                  </a:lnTo>
                  <a:lnTo>
                    <a:pt x="470359" y="83542"/>
                  </a:lnTo>
                  <a:lnTo>
                    <a:pt x="459808" y="90491"/>
                  </a:lnTo>
                  <a:lnTo>
                    <a:pt x="449189" y="96920"/>
                  </a:lnTo>
                  <a:lnTo>
                    <a:pt x="438044" y="102192"/>
                  </a:lnTo>
                  <a:lnTo>
                    <a:pt x="426420" y="106049"/>
                  </a:lnTo>
                  <a:lnTo>
                    <a:pt x="414683" y="108344"/>
                  </a:lnTo>
                  <a:lnTo>
                    <a:pt x="403074" y="109176"/>
                  </a:lnTo>
                  <a:lnTo>
                    <a:pt x="391515" y="108634"/>
                  </a:lnTo>
                  <a:lnTo>
                    <a:pt x="379696" y="106692"/>
                  </a:lnTo>
                  <a:lnTo>
                    <a:pt x="367450" y="103475"/>
                  </a:lnTo>
                  <a:lnTo>
                    <a:pt x="354769" y="99540"/>
                  </a:lnTo>
                  <a:lnTo>
                    <a:pt x="341718" y="95748"/>
                  </a:lnTo>
                  <a:lnTo>
                    <a:pt x="328387" y="92584"/>
                  </a:lnTo>
                  <a:lnTo>
                    <a:pt x="315181" y="90480"/>
                  </a:lnTo>
                  <a:lnTo>
                    <a:pt x="302773" y="89976"/>
                  </a:lnTo>
                  <a:lnTo>
                    <a:pt x="291469" y="91198"/>
                  </a:lnTo>
                  <a:lnTo>
                    <a:pt x="281236" y="93952"/>
                  </a:lnTo>
                  <a:lnTo>
                    <a:pt x="271894" y="97926"/>
                  </a:lnTo>
                  <a:lnTo>
                    <a:pt x="263238" y="102816"/>
                  </a:lnTo>
                  <a:lnTo>
                    <a:pt x="255084" y="108366"/>
                  </a:lnTo>
                  <a:lnTo>
                    <a:pt x="247286" y="114382"/>
                  </a:lnTo>
                  <a:lnTo>
                    <a:pt x="239728" y="120706"/>
                  </a:lnTo>
                  <a:lnTo>
                    <a:pt x="232005" y="126747"/>
                  </a:lnTo>
                  <a:lnTo>
                    <a:pt x="223448" y="131511"/>
                  </a:lnTo>
                  <a:lnTo>
                    <a:pt x="213760" y="134563"/>
                  </a:lnTo>
                  <a:lnTo>
                    <a:pt x="202981" y="135966"/>
                  </a:lnTo>
                  <a:lnTo>
                    <a:pt x="191296" y="136002"/>
                  </a:lnTo>
                  <a:lnTo>
                    <a:pt x="178921" y="134991"/>
                  </a:lnTo>
                  <a:lnTo>
                    <a:pt x="166205" y="133213"/>
                  </a:lnTo>
                  <a:lnTo>
                    <a:pt x="153604" y="130891"/>
                  </a:lnTo>
                  <a:lnTo>
                    <a:pt x="141356" y="128198"/>
                  </a:lnTo>
                  <a:lnTo>
                    <a:pt x="129506" y="125581"/>
                  </a:lnTo>
                  <a:lnTo>
                    <a:pt x="118009" y="123736"/>
                  </a:lnTo>
                  <a:lnTo>
                    <a:pt x="106787" y="122985"/>
                  </a:lnTo>
                  <a:lnTo>
                    <a:pt x="95604" y="123466"/>
                  </a:lnTo>
                  <a:lnTo>
                    <a:pt x="84096" y="125308"/>
                  </a:lnTo>
                  <a:lnTo>
                    <a:pt x="72097" y="128438"/>
                  </a:lnTo>
                  <a:lnTo>
                    <a:pt x="59936" y="132641"/>
                  </a:lnTo>
                  <a:lnTo>
                    <a:pt x="48304" y="137670"/>
                  </a:lnTo>
                  <a:lnTo>
                    <a:pt x="37565" y="143297"/>
                  </a:lnTo>
                  <a:lnTo>
                    <a:pt x="28038" y="149045"/>
                  </a:lnTo>
                  <a:lnTo>
                    <a:pt x="19226" y="154744"/>
                  </a:lnTo>
                  <a:lnTo>
                    <a:pt x="10359" y="1608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927109" y="2848929"/>
            <a:ext cx="578467" cy="449534"/>
            <a:chOff x="927109" y="2848929"/>
            <a:chExt cx="578467" cy="449534"/>
          </a:xfrm>
        </p:grpSpPr>
        <p:sp>
          <p:nvSpPr>
            <p:cNvPr id="58" name="Freeform 57"/>
            <p:cNvSpPr/>
            <p:nvPr/>
          </p:nvSpPr>
          <p:spPr>
            <a:xfrm>
              <a:off x="927109" y="2848929"/>
              <a:ext cx="220498" cy="449534"/>
            </a:xfrm>
            <a:custGeom>
              <a:avLst/>
              <a:gdLst/>
              <a:ahLst/>
              <a:cxnLst/>
              <a:rect l="0" t="0" r="0" b="0"/>
              <a:pathLst>
                <a:path w="220498" h="449534">
                  <a:moveTo>
                    <a:pt x="178383" y="99050"/>
                  </a:moveTo>
                  <a:lnTo>
                    <a:pt x="175449" y="90248"/>
                  </a:lnTo>
                  <a:lnTo>
                    <a:pt x="172667" y="81902"/>
                  </a:lnTo>
                  <a:lnTo>
                    <a:pt x="169763" y="73203"/>
                  </a:lnTo>
                  <a:lnTo>
                    <a:pt x="166550" y="64082"/>
                  </a:lnTo>
                  <a:lnTo>
                    <a:pt x="162736" y="54587"/>
                  </a:lnTo>
                  <a:lnTo>
                    <a:pt x="158214" y="44800"/>
                  </a:lnTo>
                  <a:lnTo>
                    <a:pt x="152878" y="34959"/>
                  </a:lnTo>
                  <a:lnTo>
                    <a:pt x="146542" y="25433"/>
                  </a:lnTo>
                  <a:lnTo>
                    <a:pt x="139204" y="16418"/>
                  </a:lnTo>
                  <a:lnTo>
                    <a:pt x="131005" y="8571"/>
                  </a:lnTo>
                  <a:lnTo>
                    <a:pt x="122132" y="3043"/>
                  </a:lnTo>
                  <a:lnTo>
                    <a:pt x="112757" y="258"/>
                  </a:lnTo>
                  <a:lnTo>
                    <a:pt x="103023" y="0"/>
                  </a:lnTo>
                  <a:lnTo>
                    <a:pt x="93036" y="1796"/>
                  </a:lnTo>
                  <a:lnTo>
                    <a:pt x="82879" y="5152"/>
                  </a:lnTo>
                  <a:lnTo>
                    <a:pt x="72771" y="9808"/>
                  </a:lnTo>
                  <a:lnTo>
                    <a:pt x="63058" y="15740"/>
                  </a:lnTo>
                  <a:lnTo>
                    <a:pt x="53899" y="22833"/>
                  </a:lnTo>
                  <a:lnTo>
                    <a:pt x="45443" y="30881"/>
                  </a:lnTo>
                  <a:lnTo>
                    <a:pt x="37910" y="39659"/>
                  </a:lnTo>
                  <a:lnTo>
                    <a:pt x="31324" y="48978"/>
                  </a:lnTo>
                  <a:lnTo>
                    <a:pt x="25562" y="58847"/>
                  </a:lnTo>
                  <a:lnTo>
                    <a:pt x="20449" y="69457"/>
                  </a:lnTo>
                  <a:lnTo>
                    <a:pt x="15825" y="80860"/>
                  </a:lnTo>
                  <a:lnTo>
                    <a:pt x="11718" y="93128"/>
                  </a:lnTo>
                  <a:lnTo>
                    <a:pt x="8331" y="106428"/>
                  </a:lnTo>
                  <a:lnTo>
                    <a:pt x="5718" y="120745"/>
                  </a:lnTo>
                  <a:lnTo>
                    <a:pt x="3793" y="135766"/>
                  </a:lnTo>
                  <a:lnTo>
                    <a:pt x="2418" y="150995"/>
                  </a:lnTo>
                  <a:lnTo>
                    <a:pt x="1456" y="166126"/>
                  </a:lnTo>
                  <a:lnTo>
                    <a:pt x="792" y="181047"/>
                  </a:lnTo>
                  <a:lnTo>
                    <a:pt x="338" y="195752"/>
                  </a:lnTo>
                  <a:lnTo>
                    <a:pt x="35" y="210269"/>
                  </a:lnTo>
                  <a:lnTo>
                    <a:pt x="0" y="224476"/>
                  </a:lnTo>
                  <a:lnTo>
                    <a:pt x="508" y="238103"/>
                  </a:lnTo>
                  <a:lnTo>
                    <a:pt x="1667" y="251055"/>
                  </a:lnTo>
                  <a:lnTo>
                    <a:pt x="3430" y="263550"/>
                  </a:lnTo>
                  <a:lnTo>
                    <a:pt x="5684" y="276015"/>
                  </a:lnTo>
                  <a:lnTo>
                    <a:pt x="8312" y="288697"/>
                  </a:lnTo>
                  <a:lnTo>
                    <a:pt x="11211" y="301503"/>
                  </a:lnTo>
                  <a:lnTo>
                    <a:pt x="14303" y="314107"/>
                  </a:lnTo>
                  <a:lnTo>
                    <a:pt x="17534" y="326334"/>
                  </a:lnTo>
                  <a:lnTo>
                    <a:pt x="21024" y="338324"/>
                  </a:lnTo>
                  <a:lnTo>
                    <a:pt x="25053" y="350441"/>
                  </a:lnTo>
                  <a:lnTo>
                    <a:pt x="29729" y="362881"/>
                  </a:lnTo>
                  <a:lnTo>
                    <a:pt x="35006" y="375354"/>
                  </a:lnTo>
                  <a:lnTo>
                    <a:pt x="40773" y="387202"/>
                  </a:lnTo>
                  <a:lnTo>
                    <a:pt x="46917" y="398098"/>
                  </a:lnTo>
                  <a:lnTo>
                    <a:pt x="53500" y="408041"/>
                  </a:lnTo>
                  <a:lnTo>
                    <a:pt x="60751" y="417180"/>
                  </a:lnTo>
                  <a:lnTo>
                    <a:pt x="68744" y="425689"/>
                  </a:lnTo>
                  <a:lnTo>
                    <a:pt x="77570" y="433403"/>
                  </a:lnTo>
                  <a:lnTo>
                    <a:pt x="87405" y="439840"/>
                  </a:lnTo>
                  <a:lnTo>
                    <a:pt x="98242" y="444830"/>
                  </a:lnTo>
                  <a:lnTo>
                    <a:pt x="109774" y="448181"/>
                  </a:lnTo>
                  <a:lnTo>
                    <a:pt x="121507" y="449533"/>
                  </a:lnTo>
                  <a:lnTo>
                    <a:pt x="133132" y="448882"/>
                  </a:lnTo>
                  <a:lnTo>
                    <a:pt x="144377" y="446514"/>
                  </a:lnTo>
                  <a:lnTo>
                    <a:pt x="154928" y="442798"/>
                  </a:lnTo>
                  <a:lnTo>
                    <a:pt x="164690" y="438081"/>
                  </a:lnTo>
                  <a:lnTo>
                    <a:pt x="173736" y="432647"/>
                  </a:lnTo>
                  <a:lnTo>
                    <a:pt x="182206" y="426710"/>
                  </a:lnTo>
                  <a:lnTo>
                    <a:pt x="190233" y="420428"/>
                  </a:lnTo>
                  <a:lnTo>
                    <a:pt x="197634" y="414024"/>
                  </a:lnTo>
                  <a:lnTo>
                    <a:pt x="204642" y="407059"/>
                  </a:lnTo>
                  <a:lnTo>
                    <a:pt x="211874" y="397808"/>
                  </a:lnTo>
                  <a:lnTo>
                    <a:pt x="220497" y="383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08948" y="3160072"/>
              <a:ext cx="170286" cy="125378"/>
            </a:xfrm>
            <a:custGeom>
              <a:avLst/>
              <a:gdLst/>
              <a:ahLst/>
              <a:cxnLst/>
              <a:rect l="0" t="0" r="0" b="0"/>
              <a:pathLst>
                <a:path w="170286" h="125378">
                  <a:moveTo>
                    <a:pt x="107114" y="61648"/>
                  </a:moveTo>
                  <a:lnTo>
                    <a:pt x="104113" y="50047"/>
                  </a:lnTo>
                  <a:lnTo>
                    <a:pt x="100691" y="40198"/>
                  </a:lnTo>
                  <a:lnTo>
                    <a:pt x="96490" y="31198"/>
                  </a:lnTo>
                  <a:lnTo>
                    <a:pt x="91417" y="22929"/>
                  </a:lnTo>
                  <a:lnTo>
                    <a:pt x="85287" y="15550"/>
                  </a:lnTo>
                  <a:lnTo>
                    <a:pt x="78103" y="9094"/>
                  </a:lnTo>
                  <a:lnTo>
                    <a:pt x="70016" y="3933"/>
                  </a:lnTo>
                  <a:lnTo>
                    <a:pt x="61221" y="824"/>
                  </a:lnTo>
                  <a:lnTo>
                    <a:pt x="51910" y="0"/>
                  </a:lnTo>
                  <a:lnTo>
                    <a:pt x="42559" y="1396"/>
                  </a:lnTo>
                  <a:lnTo>
                    <a:pt x="33894" y="4917"/>
                  </a:lnTo>
                  <a:lnTo>
                    <a:pt x="26257" y="10285"/>
                  </a:lnTo>
                  <a:lnTo>
                    <a:pt x="19638" y="17123"/>
                  </a:lnTo>
                  <a:lnTo>
                    <a:pt x="13877" y="25067"/>
                  </a:lnTo>
                  <a:lnTo>
                    <a:pt x="8787" y="33816"/>
                  </a:lnTo>
                  <a:lnTo>
                    <a:pt x="4519" y="43297"/>
                  </a:lnTo>
                  <a:lnTo>
                    <a:pt x="1549" y="53645"/>
                  </a:lnTo>
                  <a:lnTo>
                    <a:pt x="35" y="64863"/>
                  </a:lnTo>
                  <a:lnTo>
                    <a:pt x="0" y="76667"/>
                  </a:lnTo>
                  <a:lnTo>
                    <a:pt x="1497" y="88591"/>
                  </a:lnTo>
                  <a:lnTo>
                    <a:pt x="4399" y="100330"/>
                  </a:lnTo>
                  <a:lnTo>
                    <a:pt x="8618" y="110974"/>
                  </a:lnTo>
                  <a:lnTo>
                    <a:pt x="14191" y="118993"/>
                  </a:lnTo>
                  <a:lnTo>
                    <a:pt x="21003" y="123778"/>
                  </a:lnTo>
                  <a:lnTo>
                    <a:pt x="28506" y="125377"/>
                  </a:lnTo>
                  <a:lnTo>
                    <a:pt x="35848" y="124032"/>
                  </a:lnTo>
                  <a:lnTo>
                    <a:pt x="42563" y="120203"/>
                  </a:lnTo>
                  <a:lnTo>
                    <a:pt x="48713" y="114434"/>
                  </a:lnTo>
                  <a:lnTo>
                    <a:pt x="54685" y="107224"/>
                  </a:lnTo>
                  <a:lnTo>
                    <a:pt x="60726" y="98976"/>
                  </a:lnTo>
                  <a:lnTo>
                    <a:pt x="66446" y="89834"/>
                  </a:lnTo>
                  <a:lnTo>
                    <a:pt x="70929" y="79714"/>
                  </a:lnTo>
                  <a:lnTo>
                    <a:pt x="73760" y="68650"/>
                  </a:lnTo>
                  <a:lnTo>
                    <a:pt x="74999" y="56949"/>
                  </a:lnTo>
                  <a:lnTo>
                    <a:pt x="74918" y="45094"/>
                  </a:lnTo>
                  <a:lnTo>
                    <a:pt x="73857" y="33450"/>
                  </a:lnTo>
                  <a:lnTo>
                    <a:pt x="73222" y="24619"/>
                  </a:lnTo>
                  <a:lnTo>
                    <a:pt x="74562" y="21726"/>
                  </a:lnTo>
                  <a:lnTo>
                    <a:pt x="77551" y="23718"/>
                  </a:lnTo>
                  <a:lnTo>
                    <a:pt x="81901" y="28740"/>
                  </a:lnTo>
                  <a:lnTo>
                    <a:pt x="87590" y="35271"/>
                  </a:lnTo>
                  <a:lnTo>
                    <a:pt x="94500" y="42406"/>
                  </a:lnTo>
                  <a:lnTo>
                    <a:pt x="102414" y="49059"/>
                  </a:lnTo>
                  <a:lnTo>
                    <a:pt x="111099" y="53819"/>
                  </a:lnTo>
                  <a:lnTo>
                    <a:pt x="120339" y="56116"/>
                  </a:lnTo>
                  <a:lnTo>
                    <a:pt x="129708" y="56386"/>
                  </a:lnTo>
                  <a:lnTo>
                    <a:pt x="139590" y="55711"/>
                  </a:lnTo>
                  <a:lnTo>
                    <a:pt x="151967" y="54026"/>
                  </a:lnTo>
                  <a:lnTo>
                    <a:pt x="170285" y="51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95677" y="2874279"/>
              <a:ext cx="36199" cy="379027"/>
            </a:xfrm>
            <a:custGeom>
              <a:avLst/>
              <a:gdLst/>
              <a:ahLst/>
              <a:cxnLst/>
              <a:rect l="0" t="0" r="0" b="0"/>
              <a:pathLst>
                <a:path w="36199" h="379027">
                  <a:moveTo>
                    <a:pt x="4613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6" y="66290"/>
                  </a:lnTo>
                  <a:lnTo>
                    <a:pt x="2142" y="83265"/>
                  </a:lnTo>
                  <a:lnTo>
                    <a:pt x="2826" y="101367"/>
                  </a:lnTo>
                  <a:lnTo>
                    <a:pt x="3352" y="120335"/>
                  </a:lnTo>
                  <a:lnTo>
                    <a:pt x="3743" y="139937"/>
                  </a:lnTo>
                  <a:lnTo>
                    <a:pt x="4190" y="159826"/>
                  </a:lnTo>
                  <a:lnTo>
                    <a:pt x="5030" y="179557"/>
                  </a:lnTo>
                  <a:lnTo>
                    <a:pt x="6411" y="198897"/>
                  </a:lnTo>
                  <a:lnTo>
                    <a:pt x="8154" y="217646"/>
                  </a:lnTo>
                  <a:lnTo>
                    <a:pt x="9863" y="235550"/>
                  </a:lnTo>
                  <a:lnTo>
                    <a:pt x="11311" y="252558"/>
                  </a:lnTo>
                  <a:lnTo>
                    <a:pt x="12605" y="268778"/>
                  </a:lnTo>
                  <a:lnTo>
                    <a:pt x="14080" y="284372"/>
                  </a:lnTo>
                  <a:lnTo>
                    <a:pt x="15924" y="299488"/>
                  </a:lnTo>
                  <a:lnTo>
                    <a:pt x="18201" y="314038"/>
                  </a:lnTo>
                  <a:lnTo>
                    <a:pt x="21259" y="329334"/>
                  </a:lnTo>
                  <a:lnTo>
                    <a:pt x="26490" y="348962"/>
                  </a:lnTo>
                  <a:lnTo>
                    <a:pt x="3619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63419" y="3021678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233354" y="2934"/>
                  </a:lnTo>
                  <a:lnTo>
                    <a:pt x="225008" y="5716"/>
                  </a:lnTo>
                  <a:lnTo>
                    <a:pt x="216304" y="8616"/>
                  </a:lnTo>
                  <a:lnTo>
                    <a:pt x="207011" y="11656"/>
                  </a:lnTo>
                  <a:lnTo>
                    <a:pt x="196867" y="14821"/>
                  </a:lnTo>
                  <a:lnTo>
                    <a:pt x="185822" y="18085"/>
                  </a:lnTo>
                  <a:lnTo>
                    <a:pt x="173983" y="21423"/>
                  </a:lnTo>
                  <a:lnTo>
                    <a:pt x="161512" y="24815"/>
                  </a:lnTo>
                  <a:lnTo>
                    <a:pt x="148570" y="28248"/>
                  </a:lnTo>
                  <a:lnTo>
                    <a:pt x="135287" y="31876"/>
                  </a:lnTo>
                  <a:lnTo>
                    <a:pt x="121765" y="35997"/>
                  </a:lnTo>
                  <a:lnTo>
                    <a:pt x="108073" y="40725"/>
                  </a:lnTo>
                  <a:lnTo>
                    <a:pt x="94098" y="45698"/>
                  </a:lnTo>
                  <a:lnTo>
                    <a:pt x="79571" y="50196"/>
                  </a:lnTo>
                  <a:lnTo>
                    <a:pt x="64409" y="53852"/>
                  </a:lnTo>
                  <a:lnTo>
                    <a:pt x="49424" y="56832"/>
                  </a:lnTo>
                  <a:lnTo>
                    <a:pt x="34753" y="60055"/>
                  </a:lnTo>
                  <a:lnTo>
                    <a:pt x="19107" y="6491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47564" y="3615108"/>
            <a:ext cx="1147608" cy="1358823"/>
            <a:chOff x="947564" y="3615108"/>
            <a:chExt cx="1147608" cy="1358823"/>
          </a:xfrm>
        </p:grpSpPr>
        <p:sp>
          <p:nvSpPr>
            <p:cNvPr id="63" name="Freeform 62"/>
            <p:cNvSpPr/>
            <p:nvPr/>
          </p:nvSpPr>
          <p:spPr>
            <a:xfrm>
              <a:off x="1073906" y="3684974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52643" y="389554"/>
                  </a:moveTo>
                  <a:lnTo>
                    <a:pt x="49776" y="377819"/>
                  </a:lnTo>
                  <a:lnTo>
                    <a:pt x="47634" y="366690"/>
                  </a:lnTo>
                  <a:lnTo>
                    <a:pt x="46026" y="355092"/>
                  </a:lnTo>
                  <a:lnTo>
                    <a:pt x="44673" y="342930"/>
                  </a:lnTo>
                  <a:lnTo>
                    <a:pt x="43176" y="330270"/>
                  </a:lnTo>
                  <a:lnTo>
                    <a:pt x="41330" y="317210"/>
                  </a:lnTo>
                  <a:lnTo>
                    <a:pt x="39263" y="303685"/>
                  </a:lnTo>
                  <a:lnTo>
                    <a:pt x="37331" y="289472"/>
                  </a:lnTo>
                  <a:lnTo>
                    <a:pt x="35730" y="274504"/>
                  </a:lnTo>
                  <a:lnTo>
                    <a:pt x="34333" y="258859"/>
                  </a:lnTo>
                  <a:lnTo>
                    <a:pt x="32789" y="242672"/>
                  </a:lnTo>
                  <a:lnTo>
                    <a:pt x="30903" y="226078"/>
                  </a:lnTo>
                  <a:lnTo>
                    <a:pt x="28805" y="209188"/>
                  </a:lnTo>
                  <a:lnTo>
                    <a:pt x="26851" y="192091"/>
                  </a:lnTo>
                  <a:lnTo>
                    <a:pt x="25235" y="174853"/>
                  </a:lnTo>
                  <a:lnTo>
                    <a:pt x="23828" y="157685"/>
                  </a:lnTo>
                  <a:lnTo>
                    <a:pt x="22276" y="140924"/>
                  </a:lnTo>
                  <a:lnTo>
                    <a:pt x="20385" y="124723"/>
                  </a:lnTo>
                  <a:lnTo>
                    <a:pt x="18284" y="109064"/>
                  </a:lnTo>
                  <a:lnTo>
                    <a:pt x="16327" y="93854"/>
                  </a:lnTo>
                  <a:lnTo>
                    <a:pt x="14710" y="79000"/>
                  </a:lnTo>
                  <a:lnTo>
                    <a:pt x="13270" y="64627"/>
                  </a:lnTo>
                  <a:lnTo>
                    <a:pt x="11328" y="49469"/>
                  </a:lnTo>
                  <a:lnTo>
                    <a:pt x="7599" y="299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47564" y="3615108"/>
              <a:ext cx="343646" cy="459421"/>
            </a:xfrm>
            <a:custGeom>
              <a:avLst/>
              <a:gdLst/>
              <a:ahLst/>
              <a:cxnLst/>
              <a:rect l="0" t="0" r="0" b="0"/>
              <a:pathLst>
                <a:path w="343646" h="459421">
                  <a:moveTo>
                    <a:pt x="0" y="80394"/>
                  </a:moveTo>
                  <a:lnTo>
                    <a:pt x="3068" y="68793"/>
                  </a:lnTo>
                  <a:lnTo>
                    <a:pt x="7131" y="58944"/>
                  </a:lnTo>
                  <a:lnTo>
                    <a:pt x="12623" y="49944"/>
                  </a:lnTo>
                  <a:lnTo>
                    <a:pt x="19383" y="41675"/>
                  </a:lnTo>
                  <a:lnTo>
                    <a:pt x="27181" y="34296"/>
                  </a:lnTo>
                  <a:lnTo>
                    <a:pt x="35778" y="27827"/>
                  </a:lnTo>
                  <a:lnTo>
                    <a:pt x="44963" y="22147"/>
                  </a:lnTo>
                  <a:lnTo>
                    <a:pt x="54569" y="17093"/>
                  </a:lnTo>
                  <a:lnTo>
                    <a:pt x="64473" y="12509"/>
                  </a:lnTo>
                  <a:lnTo>
                    <a:pt x="74748" y="8429"/>
                  </a:lnTo>
                  <a:lnTo>
                    <a:pt x="85638" y="5061"/>
                  </a:lnTo>
                  <a:lnTo>
                    <a:pt x="97222" y="2465"/>
                  </a:lnTo>
                  <a:lnTo>
                    <a:pt x="109274" y="722"/>
                  </a:lnTo>
                  <a:lnTo>
                    <a:pt x="121364" y="0"/>
                  </a:lnTo>
                  <a:lnTo>
                    <a:pt x="133241" y="295"/>
                  </a:lnTo>
                  <a:lnTo>
                    <a:pt x="144997" y="1459"/>
                  </a:lnTo>
                  <a:lnTo>
                    <a:pt x="156956" y="3304"/>
                  </a:lnTo>
                  <a:lnTo>
                    <a:pt x="169294" y="5657"/>
                  </a:lnTo>
                  <a:lnTo>
                    <a:pt x="181868" y="8541"/>
                  </a:lnTo>
                  <a:lnTo>
                    <a:pt x="194317" y="12154"/>
                  </a:lnTo>
                  <a:lnTo>
                    <a:pt x="206434" y="16548"/>
                  </a:lnTo>
                  <a:lnTo>
                    <a:pt x="218182" y="21634"/>
                  </a:lnTo>
                  <a:lnTo>
                    <a:pt x="229603" y="27273"/>
                  </a:lnTo>
                  <a:lnTo>
                    <a:pt x="240763" y="33330"/>
                  </a:lnTo>
                  <a:lnTo>
                    <a:pt x="251562" y="39856"/>
                  </a:lnTo>
                  <a:lnTo>
                    <a:pt x="261748" y="47068"/>
                  </a:lnTo>
                  <a:lnTo>
                    <a:pt x="271231" y="55031"/>
                  </a:lnTo>
                  <a:lnTo>
                    <a:pt x="280076" y="63667"/>
                  </a:lnTo>
                  <a:lnTo>
                    <a:pt x="288403" y="72842"/>
                  </a:lnTo>
                  <a:lnTo>
                    <a:pt x="296335" y="82427"/>
                  </a:lnTo>
                  <a:lnTo>
                    <a:pt x="303816" y="92474"/>
                  </a:lnTo>
                  <a:lnTo>
                    <a:pt x="310620" y="103204"/>
                  </a:lnTo>
                  <a:lnTo>
                    <a:pt x="316681" y="114682"/>
                  </a:lnTo>
                  <a:lnTo>
                    <a:pt x="322073" y="126831"/>
                  </a:lnTo>
                  <a:lnTo>
                    <a:pt x="326930" y="139518"/>
                  </a:lnTo>
                  <a:lnTo>
                    <a:pt x="331378" y="152610"/>
                  </a:lnTo>
                  <a:lnTo>
                    <a:pt x="335366" y="165994"/>
                  </a:lnTo>
                  <a:lnTo>
                    <a:pt x="338673" y="179585"/>
                  </a:lnTo>
                  <a:lnTo>
                    <a:pt x="341227" y="193321"/>
                  </a:lnTo>
                  <a:lnTo>
                    <a:pt x="342943" y="207154"/>
                  </a:lnTo>
                  <a:lnTo>
                    <a:pt x="343645" y="221054"/>
                  </a:lnTo>
                  <a:lnTo>
                    <a:pt x="343337" y="235000"/>
                  </a:lnTo>
                  <a:lnTo>
                    <a:pt x="342165" y="248975"/>
                  </a:lnTo>
                  <a:lnTo>
                    <a:pt x="340315" y="262972"/>
                  </a:lnTo>
                  <a:lnTo>
                    <a:pt x="337962" y="276977"/>
                  </a:lnTo>
                  <a:lnTo>
                    <a:pt x="335248" y="290824"/>
                  </a:lnTo>
                  <a:lnTo>
                    <a:pt x="332282" y="304201"/>
                  </a:lnTo>
                  <a:lnTo>
                    <a:pt x="329131" y="316978"/>
                  </a:lnTo>
                  <a:lnTo>
                    <a:pt x="325524" y="329185"/>
                  </a:lnTo>
                  <a:lnTo>
                    <a:pt x="320885" y="340923"/>
                  </a:lnTo>
                  <a:lnTo>
                    <a:pt x="314985" y="352297"/>
                  </a:lnTo>
                  <a:lnTo>
                    <a:pt x="308073" y="363243"/>
                  </a:lnTo>
                  <a:lnTo>
                    <a:pt x="300669" y="373527"/>
                  </a:lnTo>
                  <a:lnTo>
                    <a:pt x="293134" y="383077"/>
                  </a:lnTo>
                  <a:lnTo>
                    <a:pt x="285636" y="391966"/>
                  </a:lnTo>
                  <a:lnTo>
                    <a:pt x="278229" y="400323"/>
                  </a:lnTo>
                  <a:lnTo>
                    <a:pt x="270912" y="408275"/>
                  </a:lnTo>
                  <a:lnTo>
                    <a:pt x="263508" y="415768"/>
                  </a:lnTo>
                  <a:lnTo>
                    <a:pt x="255692" y="422581"/>
                  </a:lnTo>
                  <a:lnTo>
                    <a:pt x="247311" y="428644"/>
                  </a:lnTo>
                  <a:lnTo>
                    <a:pt x="238222" y="433867"/>
                  </a:lnTo>
                  <a:lnTo>
                    <a:pt x="228210" y="438078"/>
                  </a:lnTo>
                  <a:lnTo>
                    <a:pt x="217249" y="441285"/>
                  </a:lnTo>
                  <a:lnTo>
                    <a:pt x="205464" y="443794"/>
                  </a:lnTo>
                  <a:lnTo>
                    <a:pt x="193029" y="446101"/>
                  </a:lnTo>
                  <a:lnTo>
                    <a:pt x="180110" y="448506"/>
                  </a:lnTo>
                  <a:lnTo>
                    <a:pt x="166843" y="450955"/>
                  </a:lnTo>
                  <a:lnTo>
                    <a:pt x="153331" y="453146"/>
                  </a:lnTo>
                  <a:lnTo>
                    <a:pt x="139659" y="454917"/>
                  </a:lnTo>
                  <a:lnTo>
                    <a:pt x="126101" y="456260"/>
                  </a:lnTo>
                  <a:lnTo>
                    <a:pt x="111587" y="457383"/>
                  </a:lnTo>
                  <a:lnTo>
                    <a:pt x="92606" y="458380"/>
                  </a:lnTo>
                  <a:lnTo>
                    <a:pt x="63171" y="459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26125" y="3906072"/>
              <a:ext cx="121560" cy="145507"/>
            </a:xfrm>
            <a:custGeom>
              <a:avLst/>
              <a:gdLst/>
              <a:ahLst/>
              <a:cxnLst/>
              <a:rect l="0" t="0" r="0" b="0"/>
              <a:pathLst>
                <a:path w="121560" h="145507">
                  <a:moveTo>
                    <a:pt x="84693" y="31586"/>
                  </a:moveTo>
                  <a:lnTo>
                    <a:pt x="78692" y="25919"/>
                  </a:lnTo>
                  <a:lnTo>
                    <a:pt x="71847" y="22275"/>
                  </a:lnTo>
                  <a:lnTo>
                    <a:pt x="63468" y="20375"/>
                  </a:lnTo>
                  <a:lnTo>
                    <a:pt x="54187" y="20219"/>
                  </a:lnTo>
                  <a:lnTo>
                    <a:pt x="45169" y="22135"/>
                  </a:lnTo>
                  <a:lnTo>
                    <a:pt x="37067" y="26113"/>
                  </a:lnTo>
                  <a:lnTo>
                    <a:pt x="30021" y="31859"/>
                  </a:lnTo>
                  <a:lnTo>
                    <a:pt x="23913" y="38991"/>
                  </a:lnTo>
                  <a:lnTo>
                    <a:pt x="18553" y="47152"/>
                  </a:lnTo>
                  <a:lnTo>
                    <a:pt x="13751" y="56050"/>
                  </a:lnTo>
                  <a:lnTo>
                    <a:pt x="9350" y="65467"/>
                  </a:lnTo>
                  <a:lnTo>
                    <a:pt x="5246" y="75238"/>
                  </a:lnTo>
                  <a:lnTo>
                    <a:pt x="1843" y="85085"/>
                  </a:lnTo>
                  <a:lnTo>
                    <a:pt x="0" y="94624"/>
                  </a:lnTo>
                  <a:lnTo>
                    <a:pt x="67" y="103670"/>
                  </a:lnTo>
                  <a:lnTo>
                    <a:pt x="2081" y="112219"/>
                  </a:lnTo>
                  <a:lnTo>
                    <a:pt x="6026" y="120348"/>
                  </a:lnTo>
                  <a:lnTo>
                    <a:pt x="11681" y="128138"/>
                  </a:lnTo>
                  <a:lnTo>
                    <a:pt x="18714" y="135183"/>
                  </a:lnTo>
                  <a:lnTo>
                    <a:pt x="26790" y="140632"/>
                  </a:lnTo>
                  <a:lnTo>
                    <a:pt x="35617" y="144137"/>
                  </a:lnTo>
                  <a:lnTo>
                    <a:pt x="44812" y="145506"/>
                  </a:lnTo>
                  <a:lnTo>
                    <a:pt x="53903" y="144456"/>
                  </a:lnTo>
                  <a:lnTo>
                    <a:pt x="62645" y="141083"/>
                  </a:lnTo>
                  <a:lnTo>
                    <a:pt x="70989" y="135921"/>
                  </a:lnTo>
                  <a:lnTo>
                    <a:pt x="78980" y="129718"/>
                  </a:lnTo>
                  <a:lnTo>
                    <a:pt x="86686" y="122994"/>
                  </a:lnTo>
                  <a:lnTo>
                    <a:pt x="94015" y="115875"/>
                  </a:lnTo>
                  <a:lnTo>
                    <a:pt x="100718" y="108192"/>
                  </a:lnTo>
                  <a:lnTo>
                    <a:pt x="106707" y="99872"/>
                  </a:lnTo>
                  <a:lnTo>
                    <a:pt x="111881" y="90810"/>
                  </a:lnTo>
                  <a:lnTo>
                    <a:pt x="116059" y="80809"/>
                  </a:lnTo>
                  <a:lnTo>
                    <a:pt x="119230" y="69861"/>
                  </a:lnTo>
                  <a:lnTo>
                    <a:pt x="121206" y="58423"/>
                  </a:lnTo>
                  <a:lnTo>
                    <a:pt x="121559" y="47284"/>
                  </a:lnTo>
                  <a:lnTo>
                    <a:pt x="120193" y="36880"/>
                  </a:lnTo>
                  <a:lnTo>
                    <a:pt x="116988" y="27609"/>
                  </a:lnTo>
                  <a:lnTo>
                    <a:pt x="111638" y="19986"/>
                  </a:lnTo>
                  <a:lnTo>
                    <a:pt x="104204" y="14123"/>
                  </a:lnTo>
                  <a:lnTo>
                    <a:pt x="95616" y="9804"/>
                  </a:lnTo>
                  <a:lnTo>
                    <a:pt x="86646" y="6257"/>
                  </a:lnTo>
                  <a:lnTo>
                    <a:pt x="76510" y="3166"/>
                  </a:lnTo>
                  <a:lnTo>
                    <a:pt x="636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04435" y="3863094"/>
              <a:ext cx="172062" cy="432533"/>
            </a:xfrm>
            <a:custGeom>
              <a:avLst/>
              <a:gdLst/>
              <a:ahLst/>
              <a:cxnLst/>
              <a:rect l="0" t="0" r="0" b="0"/>
              <a:pathLst>
                <a:path w="172062" h="432533">
                  <a:moveTo>
                    <a:pt x="106425" y="127206"/>
                  </a:moveTo>
                  <a:lnTo>
                    <a:pt x="109291" y="118338"/>
                  </a:lnTo>
                  <a:lnTo>
                    <a:pt x="111434" y="109351"/>
                  </a:lnTo>
                  <a:lnTo>
                    <a:pt x="113032" y="99360"/>
                  </a:lnTo>
                  <a:lnTo>
                    <a:pt x="114040" y="88552"/>
                  </a:lnTo>
                  <a:lnTo>
                    <a:pt x="114240" y="77389"/>
                  </a:lnTo>
                  <a:lnTo>
                    <a:pt x="113580" y="66189"/>
                  </a:lnTo>
                  <a:lnTo>
                    <a:pt x="111996" y="55249"/>
                  </a:lnTo>
                  <a:lnTo>
                    <a:pt x="109335" y="44913"/>
                  </a:lnTo>
                  <a:lnTo>
                    <a:pt x="105614" y="35305"/>
                  </a:lnTo>
                  <a:lnTo>
                    <a:pt x="100829" y="26534"/>
                  </a:lnTo>
                  <a:lnTo>
                    <a:pt x="94868" y="18781"/>
                  </a:lnTo>
                  <a:lnTo>
                    <a:pt x="87783" y="12054"/>
                  </a:lnTo>
                  <a:lnTo>
                    <a:pt x="79756" y="6536"/>
                  </a:lnTo>
                  <a:lnTo>
                    <a:pt x="70998" y="2651"/>
                  </a:lnTo>
                  <a:lnTo>
                    <a:pt x="61705" y="487"/>
                  </a:lnTo>
                  <a:lnTo>
                    <a:pt x="52195" y="0"/>
                  </a:lnTo>
                  <a:lnTo>
                    <a:pt x="42891" y="1184"/>
                  </a:lnTo>
                  <a:lnTo>
                    <a:pt x="34010" y="3874"/>
                  </a:lnTo>
                  <a:lnTo>
                    <a:pt x="25743" y="7949"/>
                  </a:lnTo>
                  <a:lnTo>
                    <a:pt x="18337" y="13425"/>
                  </a:lnTo>
                  <a:lnTo>
                    <a:pt x="11845" y="20184"/>
                  </a:lnTo>
                  <a:lnTo>
                    <a:pt x="6486" y="28163"/>
                  </a:lnTo>
                  <a:lnTo>
                    <a:pt x="2708" y="37420"/>
                  </a:lnTo>
                  <a:lnTo>
                    <a:pt x="612" y="47866"/>
                  </a:lnTo>
                  <a:lnTo>
                    <a:pt x="0" y="59135"/>
                  </a:lnTo>
                  <a:lnTo>
                    <a:pt x="569" y="70690"/>
                  </a:lnTo>
                  <a:lnTo>
                    <a:pt x="2027" y="82196"/>
                  </a:lnTo>
                  <a:lnTo>
                    <a:pt x="4291" y="93361"/>
                  </a:lnTo>
                  <a:lnTo>
                    <a:pt x="7480" y="103858"/>
                  </a:lnTo>
                  <a:lnTo>
                    <a:pt x="11590" y="113566"/>
                  </a:lnTo>
                  <a:lnTo>
                    <a:pt x="16654" y="121897"/>
                  </a:lnTo>
                  <a:lnTo>
                    <a:pt x="22810" y="127758"/>
                  </a:lnTo>
                  <a:lnTo>
                    <a:pt x="30023" y="130771"/>
                  </a:lnTo>
                  <a:lnTo>
                    <a:pt x="37970" y="131183"/>
                  </a:lnTo>
                  <a:lnTo>
                    <a:pt x="46142" y="129492"/>
                  </a:lnTo>
                  <a:lnTo>
                    <a:pt x="54228" y="126205"/>
                  </a:lnTo>
                  <a:lnTo>
                    <a:pt x="62114" y="121596"/>
                  </a:lnTo>
                  <a:lnTo>
                    <a:pt x="69788" y="115696"/>
                  </a:lnTo>
                  <a:lnTo>
                    <a:pt x="77279" y="108624"/>
                  </a:lnTo>
                  <a:lnTo>
                    <a:pt x="84462" y="100591"/>
                  </a:lnTo>
                  <a:lnTo>
                    <a:pt x="91066" y="91821"/>
                  </a:lnTo>
                  <a:lnTo>
                    <a:pt x="96996" y="82570"/>
                  </a:lnTo>
                  <a:lnTo>
                    <a:pt x="102412" y="75019"/>
                  </a:lnTo>
                  <a:lnTo>
                    <a:pt x="107102" y="72470"/>
                  </a:lnTo>
                  <a:lnTo>
                    <a:pt x="110661" y="75312"/>
                  </a:lnTo>
                  <a:lnTo>
                    <a:pt x="113561" y="82525"/>
                  </a:lnTo>
                  <a:lnTo>
                    <a:pt x="116277" y="92949"/>
                  </a:lnTo>
                  <a:lnTo>
                    <a:pt x="119052" y="105640"/>
                  </a:lnTo>
                  <a:lnTo>
                    <a:pt x="121966" y="119897"/>
                  </a:lnTo>
                  <a:lnTo>
                    <a:pt x="125030" y="135222"/>
                  </a:lnTo>
                  <a:lnTo>
                    <a:pt x="128387" y="151104"/>
                  </a:lnTo>
                  <a:lnTo>
                    <a:pt x="132315" y="167003"/>
                  </a:lnTo>
                  <a:lnTo>
                    <a:pt x="136913" y="182628"/>
                  </a:lnTo>
                  <a:lnTo>
                    <a:pt x="141966" y="197901"/>
                  </a:lnTo>
                  <a:lnTo>
                    <a:pt x="147049" y="212853"/>
                  </a:lnTo>
                  <a:lnTo>
                    <a:pt x="151910" y="227540"/>
                  </a:lnTo>
                  <a:lnTo>
                    <a:pt x="156479" y="241863"/>
                  </a:lnTo>
                  <a:lnTo>
                    <a:pt x="160773" y="255568"/>
                  </a:lnTo>
                  <a:lnTo>
                    <a:pt x="164836" y="268569"/>
                  </a:lnTo>
                  <a:lnTo>
                    <a:pt x="168395" y="280928"/>
                  </a:lnTo>
                  <a:lnTo>
                    <a:pt x="170880" y="292769"/>
                  </a:lnTo>
                  <a:lnTo>
                    <a:pt x="172061" y="304213"/>
                  </a:lnTo>
                  <a:lnTo>
                    <a:pt x="171700" y="315204"/>
                  </a:lnTo>
                  <a:lnTo>
                    <a:pt x="169406" y="325519"/>
                  </a:lnTo>
                  <a:lnTo>
                    <a:pt x="165150" y="335090"/>
                  </a:lnTo>
                  <a:lnTo>
                    <a:pt x="159038" y="343993"/>
                  </a:lnTo>
                  <a:lnTo>
                    <a:pt x="151123" y="352359"/>
                  </a:lnTo>
                  <a:lnTo>
                    <a:pt x="141621" y="360322"/>
                  </a:lnTo>
                  <a:lnTo>
                    <a:pt x="131006" y="367993"/>
                  </a:lnTo>
                  <a:lnTo>
                    <a:pt x="119898" y="375457"/>
                  </a:lnTo>
                  <a:lnTo>
                    <a:pt x="108691" y="382779"/>
                  </a:lnTo>
                  <a:lnTo>
                    <a:pt x="97559" y="390002"/>
                  </a:lnTo>
                  <a:lnTo>
                    <a:pt x="86551" y="397159"/>
                  </a:lnTo>
                  <a:lnTo>
                    <a:pt x="75679" y="404261"/>
                  </a:lnTo>
                  <a:lnTo>
                    <a:pt x="65375" y="411021"/>
                  </a:lnTo>
                  <a:lnTo>
                    <a:pt x="55491" y="417518"/>
                  </a:lnTo>
                  <a:lnTo>
                    <a:pt x="45159" y="424326"/>
                  </a:lnTo>
                  <a:lnTo>
                    <a:pt x="32725" y="432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50253" y="4537782"/>
              <a:ext cx="286104" cy="436149"/>
            </a:xfrm>
            <a:custGeom>
              <a:avLst/>
              <a:gdLst/>
              <a:ahLst/>
              <a:cxnLst/>
              <a:rect l="0" t="0" r="0" b="0"/>
              <a:pathLst>
                <a:path w="286104" h="436149">
                  <a:moveTo>
                    <a:pt x="118410" y="31585"/>
                  </a:moveTo>
                  <a:lnTo>
                    <a:pt x="109675" y="34586"/>
                  </a:lnTo>
                  <a:lnTo>
                    <a:pt x="101969" y="38009"/>
                  </a:lnTo>
                  <a:lnTo>
                    <a:pt x="94567" y="42210"/>
                  </a:lnTo>
                  <a:lnTo>
                    <a:pt x="87306" y="47283"/>
                  </a:lnTo>
                  <a:lnTo>
                    <a:pt x="80127" y="53412"/>
                  </a:lnTo>
                  <a:lnTo>
                    <a:pt x="73006" y="60595"/>
                  </a:lnTo>
                  <a:lnTo>
                    <a:pt x="66089" y="68683"/>
                  </a:lnTo>
                  <a:lnTo>
                    <a:pt x="59670" y="77478"/>
                  </a:lnTo>
                  <a:lnTo>
                    <a:pt x="53868" y="86803"/>
                  </a:lnTo>
                  <a:lnTo>
                    <a:pt x="48480" y="96673"/>
                  </a:lnTo>
                  <a:lnTo>
                    <a:pt x="43095" y="107282"/>
                  </a:lnTo>
                  <a:lnTo>
                    <a:pt x="37474" y="118679"/>
                  </a:lnTo>
                  <a:lnTo>
                    <a:pt x="31714" y="130774"/>
                  </a:lnTo>
                  <a:lnTo>
                    <a:pt x="26147" y="143425"/>
                  </a:lnTo>
                  <a:lnTo>
                    <a:pt x="20957" y="156493"/>
                  </a:lnTo>
                  <a:lnTo>
                    <a:pt x="16166" y="169861"/>
                  </a:lnTo>
                  <a:lnTo>
                    <a:pt x="11722" y="183442"/>
                  </a:lnTo>
                  <a:lnTo>
                    <a:pt x="7559" y="197170"/>
                  </a:lnTo>
                  <a:lnTo>
                    <a:pt x="3933" y="210997"/>
                  </a:lnTo>
                  <a:lnTo>
                    <a:pt x="1402" y="224894"/>
                  </a:lnTo>
                  <a:lnTo>
                    <a:pt x="178" y="238837"/>
                  </a:lnTo>
                  <a:lnTo>
                    <a:pt x="0" y="252812"/>
                  </a:lnTo>
                  <a:lnTo>
                    <a:pt x="336" y="266808"/>
                  </a:lnTo>
                  <a:lnTo>
                    <a:pt x="823" y="280813"/>
                  </a:lnTo>
                  <a:lnTo>
                    <a:pt x="1453" y="294659"/>
                  </a:lnTo>
                  <a:lnTo>
                    <a:pt x="2474" y="308036"/>
                  </a:lnTo>
                  <a:lnTo>
                    <a:pt x="4015" y="320812"/>
                  </a:lnTo>
                  <a:lnTo>
                    <a:pt x="6219" y="333019"/>
                  </a:lnTo>
                  <a:lnTo>
                    <a:pt x="9309" y="344757"/>
                  </a:lnTo>
                  <a:lnTo>
                    <a:pt x="13319" y="356136"/>
                  </a:lnTo>
                  <a:lnTo>
                    <a:pt x="18132" y="367254"/>
                  </a:lnTo>
                  <a:lnTo>
                    <a:pt x="23580" y="378186"/>
                  </a:lnTo>
                  <a:lnTo>
                    <a:pt x="29507" y="388981"/>
                  </a:lnTo>
                  <a:lnTo>
                    <a:pt x="35943" y="399349"/>
                  </a:lnTo>
                  <a:lnTo>
                    <a:pt x="43094" y="408706"/>
                  </a:lnTo>
                  <a:lnTo>
                    <a:pt x="51021" y="416808"/>
                  </a:lnTo>
                  <a:lnTo>
                    <a:pt x="59802" y="423569"/>
                  </a:lnTo>
                  <a:lnTo>
                    <a:pt x="69607" y="428893"/>
                  </a:lnTo>
                  <a:lnTo>
                    <a:pt x="80428" y="432873"/>
                  </a:lnTo>
                  <a:lnTo>
                    <a:pt x="92120" y="435410"/>
                  </a:lnTo>
                  <a:lnTo>
                    <a:pt x="104492" y="436148"/>
                  </a:lnTo>
                  <a:lnTo>
                    <a:pt x="117364" y="435053"/>
                  </a:lnTo>
                  <a:lnTo>
                    <a:pt x="130431" y="432371"/>
                  </a:lnTo>
                  <a:lnTo>
                    <a:pt x="143276" y="428437"/>
                  </a:lnTo>
                  <a:lnTo>
                    <a:pt x="155691" y="423571"/>
                  </a:lnTo>
                  <a:lnTo>
                    <a:pt x="167654" y="418035"/>
                  </a:lnTo>
                  <a:lnTo>
                    <a:pt x="179228" y="412029"/>
                  </a:lnTo>
                  <a:lnTo>
                    <a:pt x="190493" y="405687"/>
                  </a:lnTo>
                  <a:lnTo>
                    <a:pt x="201365" y="398785"/>
                  </a:lnTo>
                  <a:lnTo>
                    <a:pt x="211600" y="390781"/>
                  </a:lnTo>
                  <a:lnTo>
                    <a:pt x="221117" y="381470"/>
                  </a:lnTo>
                  <a:lnTo>
                    <a:pt x="229984" y="371112"/>
                  </a:lnTo>
                  <a:lnTo>
                    <a:pt x="238326" y="360243"/>
                  </a:lnTo>
                  <a:lnTo>
                    <a:pt x="246268" y="349227"/>
                  </a:lnTo>
                  <a:lnTo>
                    <a:pt x="253756" y="338239"/>
                  </a:lnTo>
                  <a:lnTo>
                    <a:pt x="260564" y="327335"/>
                  </a:lnTo>
                  <a:lnTo>
                    <a:pt x="266623" y="316514"/>
                  </a:lnTo>
                  <a:lnTo>
                    <a:pt x="271845" y="305433"/>
                  </a:lnTo>
                  <a:lnTo>
                    <a:pt x="276055" y="293463"/>
                  </a:lnTo>
                  <a:lnTo>
                    <a:pt x="279255" y="280331"/>
                  </a:lnTo>
                  <a:lnTo>
                    <a:pt x="281592" y="266254"/>
                  </a:lnTo>
                  <a:lnTo>
                    <a:pt x="283250" y="251734"/>
                  </a:lnTo>
                  <a:lnTo>
                    <a:pt x="284407" y="237115"/>
                  </a:lnTo>
                  <a:lnTo>
                    <a:pt x="285202" y="222554"/>
                  </a:lnTo>
                  <a:lnTo>
                    <a:pt x="285745" y="208098"/>
                  </a:lnTo>
                  <a:lnTo>
                    <a:pt x="286103" y="193752"/>
                  </a:lnTo>
                  <a:lnTo>
                    <a:pt x="286006" y="179661"/>
                  </a:lnTo>
                  <a:lnTo>
                    <a:pt x="284876" y="166113"/>
                  </a:lnTo>
                  <a:lnTo>
                    <a:pt x="282482" y="153215"/>
                  </a:lnTo>
                  <a:lnTo>
                    <a:pt x="278906" y="140754"/>
                  </a:lnTo>
                  <a:lnTo>
                    <a:pt x="274363" y="128313"/>
                  </a:lnTo>
                  <a:lnTo>
                    <a:pt x="269084" y="115652"/>
                  </a:lnTo>
                  <a:lnTo>
                    <a:pt x="263270" y="103029"/>
                  </a:lnTo>
                  <a:lnTo>
                    <a:pt x="257076" y="91080"/>
                  </a:lnTo>
                  <a:lnTo>
                    <a:pt x="250613" y="80116"/>
                  </a:lnTo>
                  <a:lnTo>
                    <a:pt x="243801" y="70127"/>
                  </a:lnTo>
                  <a:lnTo>
                    <a:pt x="236389" y="60957"/>
                  </a:lnTo>
                  <a:lnTo>
                    <a:pt x="228288" y="52419"/>
                  </a:lnTo>
                  <a:lnTo>
                    <a:pt x="219558" y="44345"/>
                  </a:lnTo>
                  <a:lnTo>
                    <a:pt x="210320" y="36603"/>
                  </a:lnTo>
                  <a:lnTo>
                    <a:pt x="200692" y="29100"/>
                  </a:lnTo>
                  <a:lnTo>
                    <a:pt x="190616" y="22093"/>
                  </a:lnTo>
                  <a:lnTo>
                    <a:pt x="179867" y="16147"/>
                  </a:lnTo>
                  <a:lnTo>
                    <a:pt x="168390" y="11483"/>
                  </a:lnTo>
                  <a:lnTo>
                    <a:pt x="156677" y="8006"/>
                  </a:lnTo>
                  <a:lnTo>
                    <a:pt x="144428" y="5131"/>
                  </a:lnTo>
                  <a:lnTo>
                    <a:pt x="129448" y="2607"/>
                  </a:lnTo>
                  <a:lnTo>
                    <a:pt x="1078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73989" y="4548311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7" y="89241"/>
                  </a:lnTo>
                  <a:lnTo>
                    <a:pt x="826" y="103805"/>
                  </a:lnTo>
                  <a:lnTo>
                    <a:pt x="2075" y="117684"/>
                  </a:lnTo>
                  <a:lnTo>
                    <a:pt x="3727" y="131289"/>
                  </a:lnTo>
                  <a:lnTo>
                    <a:pt x="5376" y="145635"/>
                  </a:lnTo>
                  <a:lnTo>
                    <a:pt x="6783" y="161242"/>
                  </a:lnTo>
                  <a:lnTo>
                    <a:pt x="8049" y="177658"/>
                  </a:lnTo>
                  <a:lnTo>
                    <a:pt x="9505" y="193771"/>
                  </a:lnTo>
                  <a:lnTo>
                    <a:pt x="11331" y="208958"/>
                  </a:lnTo>
                  <a:lnTo>
                    <a:pt x="13389" y="223579"/>
                  </a:lnTo>
                  <a:lnTo>
                    <a:pt x="15317" y="238677"/>
                  </a:lnTo>
                  <a:lnTo>
                    <a:pt x="16911" y="254824"/>
                  </a:lnTo>
                  <a:lnTo>
                    <a:pt x="18133" y="271789"/>
                  </a:lnTo>
                  <a:lnTo>
                    <a:pt x="19029" y="288809"/>
                  </a:lnTo>
                  <a:lnTo>
                    <a:pt x="19671" y="305403"/>
                  </a:lnTo>
                  <a:lnTo>
                    <a:pt x="20318" y="321218"/>
                  </a:lnTo>
                  <a:lnTo>
                    <a:pt x="21574" y="337633"/>
                  </a:lnTo>
                  <a:lnTo>
                    <a:pt x="24670" y="358320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58176" y="4685181"/>
              <a:ext cx="200042" cy="73700"/>
            </a:xfrm>
            <a:custGeom>
              <a:avLst/>
              <a:gdLst/>
              <a:ahLst/>
              <a:cxnLst/>
              <a:rect l="0" t="0" r="0" b="0"/>
              <a:pathLst>
                <a:path w="200042" h="73700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1" y="8620"/>
                  </a:lnTo>
                  <a:lnTo>
                    <a:pt x="161210" y="11833"/>
                  </a:lnTo>
                  <a:lnTo>
                    <a:pt x="149399" y="15646"/>
                  </a:lnTo>
                  <a:lnTo>
                    <a:pt x="136945" y="20159"/>
                  </a:lnTo>
                  <a:lnTo>
                    <a:pt x="124180" y="25150"/>
                  </a:lnTo>
                  <a:lnTo>
                    <a:pt x="111547" y="30190"/>
                  </a:lnTo>
                  <a:lnTo>
                    <a:pt x="99278" y="35025"/>
                  </a:lnTo>
                  <a:lnTo>
                    <a:pt x="87416" y="39746"/>
                  </a:lnTo>
                  <a:lnTo>
                    <a:pt x="75910" y="44675"/>
                  </a:lnTo>
                  <a:lnTo>
                    <a:pt x="64692" y="49981"/>
                  </a:lnTo>
                  <a:lnTo>
                    <a:pt x="53756" y="55380"/>
                  </a:lnTo>
                  <a:lnTo>
                    <a:pt x="41892" y="60743"/>
                  </a:lnTo>
                  <a:lnTo>
                    <a:pt x="25817" y="6654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89803" y="4558839"/>
              <a:ext cx="305327" cy="327198"/>
            </a:xfrm>
            <a:custGeom>
              <a:avLst/>
              <a:gdLst/>
              <a:ahLst/>
              <a:cxnLst/>
              <a:rect l="0" t="0" r="0" b="0"/>
              <a:pathLst>
                <a:path w="305327" h="32719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5"/>
                  </a:lnTo>
                  <a:lnTo>
                    <a:pt x="3686" y="54417"/>
                  </a:lnTo>
                  <a:lnTo>
                    <a:pt x="5354" y="67925"/>
                  </a:lnTo>
                  <a:lnTo>
                    <a:pt x="6772" y="81574"/>
                  </a:lnTo>
                  <a:lnTo>
                    <a:pt x="8043" y="95168"/>
                  </a:lnTo>
                  <a:lnTo>
                    <a:pt x="9502" y="108368"/>
                  </a:lnTo>
                  <a:lnTo>
                    <a:pt x="11334" y="121028"/>
                  </a:lnTo>
                  <a:lnTo>
                    <a:pt x="13565" y="133325"/>
                  </a:lnTo>
                  <a:lnTo>
                    <a:pt x="16142" y="145655"/>
                  </a:lnTo>
                  <a:lnTo>
                    <a:pt x="18985" y="158250"/>
                  </a:lnTo>
                  <a:lnTo>
                    <a:pt x="21860" y="171168"/>
                  </a:lnTo>
                  <a:lnTo>
                    <a:pt x="24404" y="184380"/>
                  </a:lnTo>
                  <a:lnTo>
                    <a:pt x="26448" y="197828"/>
                  </a:lnTo>
                  <a:lnTo>
                    <a:pt x="28158" y="211453"/>
                  </a:lnTo>
                  <a:lnTo>
                    <a:pt x="29921" y="225206"/>
                  </a:lnTo>
                  <a:lnTo>
                    <a:pt x="31961" y="239054"/>
                  </a:lnTo>
                  <a:lnTo>
                    <a:pt x="34333" y="253133"/>
                  </a:lnTo>
                  <a:lnTo>
                    <a:pt x="37005" y="267729"/>
                  </a:lnTo>
                  <a:lnTo>
                    <a:pt x="39907" y="282919"/>
                  </a:lnTo>
                  <a:lnTo>
                    <a:pt x="42643" y="297137"/>
                  </a:lnTo>
                  <a:lnTo>
                    <a:pt x="44218" y="305753"/>
                  </a:lnTo>
                  <a:lnTo>
                    <a:pt x="44374" y="306390"/>
                  </a:lnTo>
                  <a:lnTo>
                    <a:pt x="43996" y="301662"/>
                  </a:lnTo>
                  <a:lnTo>
                    <a:pt x="43540" y="293651"/>
                  </a:lnTo>
                  <a:lnTo>
                    <a:pt x="43146" y="283561"/>
                  </a:lnTo>
                  <a:lnTo>
                    <a:pt x="42850" y="272129"/>
                  </a:lnTo>
                  <a:lnTo>
                    <a:pt x="42972" y="259985"/>
                  </a:lnTo>
                  <a:lnTo>
                    <a:pt x="44110" y="247736"/>
                  </a:lnTo>
                  <a:lnTo>
                    <a:pt x="46515" y="235728"/>
                  </a:lnTo>
                  <a:lnTo>
                    <a:pt x="50436" y="224710"/>
                  </a:lnTo>
                  <a:lnTo>
                    <a:pt x="56274" y="215897"/>
                  </a:lnTo>
                  <a:lnTo>
                    <a:pt x="64048" y="209755"/>
                  </a:lnTo>
                  <a:lnTo>
                    <a:pt x="73167" y="206259"/>
                  </a:lnTo>
                  <a:lnTo>
                    <a:pt x="82656" y="205258"/>
                  </a:lnTo>
                  <a:lnTo>
                    <a:pt x="91919" y="206406"/>
                  </a:lnTo>
                  <a:lnTo>
                    <a:pt x="100744" y="209580"/>
                  </a:lnTo>
                  <a:lnTo>
                    <a:pt x="109123" y="214967"/>
                  </a:lnTo>
                  <a:lnTo>
                    <a:pt x="117122" y="222467"/>
                  </a:lnTo>
                  <a:lnTo>
                    <a:pt x="124663" y="231586"/>
                  </a:lnTo>
                  <a:lnTo>
                    <a:pt x="131516" y="241613"/>
                  </a:lnTo>
                  <a:lnTo>
                    <a:pt x="137612" y="252064"/>
                  </a:lnTo>
                  <a:lnTo>
                    <a:pt x="143031" y="262842"/>
                  </a:lnTo>
                  <a:lnTo>
                    <a:pt x="147905" y="274136"/>
                  </a:lnTo>
                  <a:lnTo>
                    <a:pt x="152378" y="285961"/>
                  </a:lnTo>
                  <a:lnTo>
                    <a:pt x="156778" y="295872"/>
                  </a:lnTo>
                  <a:lnTo>
                    <a:pt x="161013" y="300304"/>
                  </a:lnTo>
                  <a:lnTo>
                    <a:pt x="164539" y="299471"/>
                  </a:lnTo>
                  <a:lnTo>
                    <a:pt x="167613" y="294991"/>
                  </a:lnTo>
                  <a:lnTo>
                    <a:pt x="170889" y="288389"/>
                  </a:lnTo>
                  <a:lnTo>
                    <a:pt x="175158" y="280859"/>
                  </a:lnTo>
                  <a:lnTo>
                    <a:pt x="180737" y="273078"/>
                  </a:lnTo>
                  <a:lnTo>
                    <a:pt x="187567" y="265502"/>
                  </a:lnTo>
                  <a:lnTo>
                    <a:pt x="195431" y="258535"/>
                  </a:lnTo>
                  <a:lnTo>
                    <a:pt x="204083" y="252317"/>
                  </a:lnTo>
                  <a:lnTo>
                    <a:pt x="213312" y="246795"/>
                  </a:lnTo>
                  <a:lnTo>
                    <a:pt x="222950" y="241841"/>
                  </a:lnTo>
                  <a:lnTo>
                    <a:pt x="232868" y="237312"/>
                  </a:lnTo>
                  <a:lnTo>
                    <a:pt x="242814" y="232928"/>
                  </a:lnTo>
                  <a:lnTo>
                    <a:pt x="252418" y="228289"/>
                  </a:lnTo>
                  <a:lnTo>
                    <a:pt x="261503" y="223195"/>
                  </a:lnTo>
                  <a:lnTo>
                    <a:pt x="269909" y="217467"/>
                  </a:lnTo>
                  <a:lnTo>
                    <a:pt x="277410" y="210864"/>
                  </a:lnTo>
                  <a:lnTo>
                    <a:pt x="283964" y="203345"/>
                  </a:lnTo>
                  <a:lnTo>
                    <a:pt x="289366" y="195025"/>
                  </a:lnTo>
                  <a:lnTo>
                    <a:pt x="293172" y="186070"/>
                  </a:lnTo>
                  <a:lnTo>
                    <a:pt x="295278" y="176649"/>
                  </a:lnTo>
                  <a:lnTo>
                    <a:pt x="295558" y="167224"/>
                  </a:lnTo>
                  <a:lnTo>
                    <a:pt x="293701" y="158509"/>
                  </a:lnTo>
                  <a:lnTo>
                    <a:pt x="289746" y="150838"/>
                  </a:lnTo>
                  <a:lnTo>
                    <a:pt x="284008" y="144197"/>
                  </a:lnTo>
                  <a:lnTo>
                    <a:pt x="276876" y="138421"/>
                  </a:lnTo>
                  <a:lnTo>
                    <a:pt x="268713" y="133321"/>
                  </a:lnTo>
                  <a:lnTo>
                    <a:pt x="259812" y="129046"/>
                  </a:lnTo>
                  <a:lnTo>
                    <a:pt x="250393" y="126071"/>
                  </a:lnTo>
                  <a:lnTo>
                    <a:pt x="240621" y="124558"/>
                  </a:lnTo>
                  <a:lnTo>
                    <a:pt x="230772" y="124694"/>
                  </a:lnTo>
                  <a:lnTo>
                    <a:pt x="221233" y="126838"/>
                  </a:lnTo>
                  <a:lnTo>
                    <a:pt x="212191" y="130988"/>
                  </a:lnTo>
                  <a:lnTo>
                    <a:pt x="203815" y="136860"/>
                  </a:lnTo>
                  <a:lnTo>
                    <a:pt x="196333" y="144081"/>
                  </a:lnTo>
                  <a:lnTo>
                    <a:pt x="189787" y="152308"/>
                  </a:lnTo>
                  <a:lnTo>
                    <a:pt x="184221" y="161422"/>
                  </a:lnTo>
                  <a:lnTo>
                    <a:pt x="179773" y="171518"/>
                  </a:lnTo>
                  <a:lnTo>
                    <a:pt x="176408" y="182566"/>
                  </a:lnTo>
                  <a:lnTo>
                    <a:pt x="173960" y="194425"/>
                  </a:lnTo>
                  <a:lnTo>
                    <a:pt x="172225" y="206917"/>
                  </a:lnTo>
                  <a:lnTo>
                    <a:pt x="171023" y="219873"/>
                  </a:lnTo>
                  <a:lnTo>
                    <a:pt x="170366" y="232997"/>
                  </a:lnTo>
                  <a:lnTo>
                    <a:pt x="170449" y="245882"/>
                  </a:lnTo>
                  <a:lnTo>
                    <a:pt x="171323" y="258320"/>
                  </a:lnTo>
                  <a:lnTo>
                    <a:pt x="173063" y="270129"/>
                  </a:lnTo>
                  <a:lnTo>
                    <a:pt x="175834" y="281067"/>
                  </a:lnTo>
                  <a:lnTo>
                    <a:pt x="179632" y="291087"/>
                  </a:lnTo>
                  <a:lnTo>
                    <a:pt x="184470" y="300139"/>
                  </a:lnTo>
                  <a:lnTo>
                    <a:pt x="190467" y="308080"/>
                  </a:lnTo>
                  <a:lnTo>
                    <a:pt x="197580" y="314935"/>
                  </a:lnTo>
                  <a:lnTo>
                    <a:pt x="205797" y="320539"/>
                  </a:lnTo>
                  <a:lnTo>
                    <a:pt x="215215" y="324481"/>
                  </a:lnTo>
                  <a:lnTo>
                    <a:pt x="225764" y="326684"/>
                  </a:lnTo>
                  <a:lnTo>
                    <a:pt x="236931" y="327197"/>
                  </a:lnTo>
                  <a:lnTo>
                    <a:pt x="247887" y="326029"/>
                  </a:lnTo>
                  <a:lnTo>
                    <a:pt x="258172" y="323365"/>
                  </a:lnTo>
                  <a:lnTo>
                    <a:pt x="267592" y="319798"/>
                  </a:lnTo>
                  <a:lnTo>
                    <a:pt x="277065" y="315888"/>
                  </a:lnTo>
                  <a:lnTo>
                    <a:pt x="288534" y="311297"/>
                  </a:lnTo>
                  <a:lnTo>
                    <a:pt x="30532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30954" y="4611482"/>
              <a:ext cx="164218" cy="292376"/>
            </a:xfrm>
            <a:custGeom>
              <a:avLst/>
              <a:gdLst/>
              <a:ahLst/>
              <a:cxnLst/>
              <a:rect l="0" t="0" r="0" b="0"/>
              <a:pathLst>
                <a:path w="164218" h="292376">
                  <a:moveTo>
                    <a:pt x="6289" y="178984"/>
                  </a:moveTo>
                  <a:lnTo>
                    <a:pt x="9223" y="187853"/>
                  </a:lnTo>
                  <a:lnTo>
                    <a:pt x="12005" y="196840"/>
                  </a:lnTo>
                  <a:lnTo>
                    <a:pt x="14905" y="206835"/>
                  </a:lnTo>
                  <a:lnTo>
                    <a:pt x="17945" y="217815"/>
                  </a:lnTo>
                  <a:lnTo>
                    <a:pt x="21110" y="229627"/>
                  </a:lnTo>
                  <a:lnTo>
                    <a:pt x="24374" y="242081"/>
                  </a:lnTo>
                  <a:lnTo>
                    <a:pt x="27712" y="254846"/>
                  </a:lnTo>
                  <a:lnTo>
                    <a:pt x="31103" y="267478"/>
                  </a:lnTo>
                  <a:lnTo>
                    <a:pt x="34516" y="279678"/>
                  </a:lnTo>
                  <a:lnTo>
                    <a:pt x="37358" y="289007"/>
                  </a:lnTo>
                  <a:lnTo>
                    <a:pt x="38714" y="292375"/>
                  </a:lnTo>
                  <a:lnTo>
                    <a:pt x="38538" y="290649"/>
                  </a:lnTo>
                  <a:lnTo>
                    <a:pt x="37221" y="285550"/>
                  </a:lnTo>
                  <a:lnTo>
                    <a:pt x="35141" y="278211"/>
                  </a:lnTo>
                  <a:lnTo>
                    <a:pt x="32565" y="269135"/>
                  </a:lnTo>
                  <a:lnTo>
                    <a:pt x="29666" y="258679"/>
                  </a:lnTo>
                  <a:lnTo>
                    <a:pt x="26559" y="247004"/>
                  </a:lnTo>
                  <a:lnTo>
                    <a:pt x="23314" y="234080"/>
                  </a:lnTo>
                  <a:lnTo>
                    <a:pt x="19980" y="220009"/>
                  </a:lnTo>
                  <a:lnTo>
                    <a:pt x="16587" y="205317"/>
                  </a:lnTo>
                  <a:lnTo>
                    <a:pt x="13155" y="190838"/>
                  </a:lnTo>
                  <a:lnTo>
                    <a:pt x="9701" y="177023"/>
                  </a:lnTo>
                  <a:lnTo>
                    <a:pt x="6398" y="163799"/>
                  </a:lnTo>
                  <a:lnTo>
                    <a:pt x="3560" y="150771"/>
                  </a:lnTo>
                  <a:lnTo>
                    <a:pt x="1328" y="137680"/>
                  </a:lnTo>
                  <a:lnTo>
                    <a:pt x="0" y="124752"/>
                  </a:lnTo>
                  <a:lnTo>
                    <a:pt x="90" y="112590"/>
                  </a:lnTo>
                  <a:lnTo>
                    <a:pt x="1757" y="101480"/>
                  </a:lnTo>
                  <a:lnTo>
                    <a:pt x="5165" y="91391"/>
                  </a:lnTo>
                  <a:lnTo>
                    <a:pt x="10652" y="82152"/>
                  </a:lnTo>
                  <a:lnTo>
                    <a:pt x="18191" y="73574"/>
                  </a:lnTo>
                  <a:lnTo>
                    <a:pt x="27321" y="65642"/>
                  </a:lnTo>
                  <a:lnTo>
                    <a:pt x="37350" y="58527"/>
                  </a:lnTo>
                  <a:lnTo>
                    <a:pt x="47793" y="52254"/>
                  </a:lnTo>
                  <a:lnTo>
                    <a:pt x="58395" y="46718"/>
                  </a:lnTo>
                  <a:lnTo>
                    <a:pt x="69037" y="41764"/>
                  </a:lnTo>
                  <a:lnTo>
                    <a:pt x="79675" y="37246"/>
                  </a:lnTo>
                  <a:lnTo>
                    <a:pt x="90292" y="33041"/>
                  </a:lnTo>
                  <a:lnTo>
                    <a:pt x="100888" y="29058"/>
                  </a:lnTo>
                  <a:lnTo>
                    <a:pt x="111456" y="25226"/>
                  </a:lnTo>
                  <a:lnTo>
                    <a:pt x="121739" y="21458"/>
                  </a:lnTo>
                  <a:lnTo>
                    <a:pt x="132343" y="17161"/>
                  </a:lnTo>
                  <a:lnTo>
                    <a:pt x="145317" y="10840"/>
                  </a:lnTo>
                  <a:lnTo>
                    <a:pt x="1642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252891" y="5464290"/>
            <a:ext cx="926509" cy="539513"/>
            <a:chOff x="1252891" y="5464290"/>
            <a:chExt cx="926509" cy="539513"/>
          </a:xfrm>
        </p:grpSpPr>
        <p:sp>
          <p:nvSpPr>
            <p:cNvPr id="73" name="Freeform 72"/>
            <p:cNvSpPr/>
            <p:nvPr/>
          </p:nvSpPr>
          <p:spPr>
            <a:xfrm>
              <a:off x="1252891" y="5464290"/>
              <a:ext cx="272100" cy="526426"/>
            </a:xfrm>
            <a:custGeom>
              <a:avLst/>
              <a:gdLst/>
              <a:ahLst/>
              <a:cxnLst/>
              <a:rect l="0" t="0" r="0" b="0"/>
              <a:pathLst>
                <a:path w="272100" h="526426">
                  <a:moveTo>
                    <a:pt x="10528" y="526425"/>
                  </a:moveTo>
                  <a:lnTo>
                    <a:pt x="7661" y="517556"/>
                  </a:lnTo>
                  <a:lnTo>
                    <a:pt x="5519" y="508570"/>
                  </a:lnTo>
                  <a:lnTo>
                    <a:pt x="3916" y="498574"/>
                  </a:lnTo>
                  <a:lnTo>
                    <a:pt x="2736" y="487593"/>
                  </a:lnTo>
                  <a:lnTo>
                    <a:pt x="1887" y="475783"/>
                  </a:lnTo>
                  <a:lnTo>
                    <a:pt x="1290" y="463315"/>
                  </a:lnTo>
                  <a:lnTo>
                    <a:pt x="875" y="450031"/>
                  </a:lnTo>
                  <a:lnTo>
                    <a:pt x="591" y="435454"/>
                  </a:lnTo>
                  <a:lnTo>
                    <a:pt x="398" y="419430"/>
                  </a:lnTo>
                  <a:lnTo>
                    <a:pt x="267" y="402264"/>
                  </a:lnTo>
                  <a:lnTo>
                    <a:pt x="179" y="384517"/>
                  </a:lnTo>
                  <a:lnTo>
                    <a:pt x="120" y="366570"/>
                  </a:lnTo>
                  <a:lnTo>
                    <a:pt x="80" y="348282"/>
                  </a:lnTo>
                  <a:lnTo>
                    <a:pt x="53" y="329106"/>
                  </a:lnTo>
                  <a:lnTo>
                    <a:pt x="36" y="308802"/>
                  </a:lnTo>
                  <a:lnTo>
                    <a:pt x="24" y="287589"/>
                  </a:lnTo>
                  <a:lnTo>
                    <a:pt x="16" y="265964"/>
                  </a:lnTo>
                  <a:lnTo>
                    <a:pt x="10" y="244265"/>
                  </a:lnTo>
                  <a:lnTo>
                    <a:pt x="7" y="222643"/>
                  </a:lnTo>
                  <a:lnTo>
                    <a:pt x="4" y="201138"/>
                  </a:lnTo>
                  <a:lnTo>
                    <a:pt x="3" y="179758"/>
                  </a:lnTo>
                  <a:lnTo>
                    <a:pt x="2" y="158809"/>
                  </a:lnTo>
                  <a:lnTo>
                    <a:pt x="1" y="138881"/>
                  </a:lnTo>
                  <a:lnTo>
                    <a:pt x="1" y="120215"/>
                  </a:lnTo>
                  <a:lnTo>
                    <a:pt x="0" y="102729"/>
                  </a:lnTo>
                  <a:lnTo>
                    <a:pt x="0" y="86212"/>
                  </a:lnTo>
                  <a:lnTo>
                    <a:pt x="9" y="70458"/>
                  </a:lnTo>
                  <a:lnTo>
                    <a:pt x="374" y="56252"/>
                  </a:lnTo>
                  <a:lnTo>
                    <a:pt x="2366" y="45379"/>
                  </a:lnTo>
                  <a:lnTo>
                    <a:pt x="6334" y="39137"/>
                  </a:lnTo>
                  <a:lnTo>
                    <a:pt x="10834" y="37986"/>
                  </a:lnTo>
                  <a:lnTo>
                    <a:pt x="15246" y="41175"/>
                  </a:lnTo>
                  <a:lnTo>
                    <a:pt x="19449" y="47818"/>
                  </a:lnTo>
                  <a:lnTo>
                    <a:pt x="23460" y="57302"/>
                  </a:lnTo>
                  <a:lnTo>
                    <a:pt x="27322" y="69039"/>
                  </a:lnTo>
                  <a:lnTo>
                    <a:pt x="31075" y="82157"/>
                  </a:lnTo>
                  <a:lnTo>
                    <a:pt x="34751" y="95576"/>
                  </a:lnTo>
                  <a:lnTo>
                    <a:pt x="38377" y="108685"/>
                  </a:lnTo>
                  <a:lnTo>
                    <a:pt x="42136" y="121607"/>
                  </a:lnTo>
                  <a:lnTo>
                    <a:pt x="46345" y="134964"/>
                  </a:lnTo>
                  <a:lnTo>
                    <a:pt x="51138" y="149094"/>
                  </a:lnTo>
                  <a:lnTo>
                    <a:pt x="56323" y="163706"/>
                  </a:lnTo>
                  <a:lnTo>
                    <a:pt x="61496" y="178070"/>
                  </a:lnTo>
                  <a:lnTo>
                    <a:pt x="66419" y="191773"/>
                  </a:lnTo>
                  <a:lnTo>
                    <a:pt x="71028" y="204738"/>
                  </a:lnTo>
                  <a:lnTo>
                    <a:pt x="75350" y="217052"/>
                  </a:lnTo>
                  <a:lnTo>
                    <a:pt x="79440" y="228852"/>
                  </a:lnTo>
                  <a:lnTo>
                    <a:pt x="83357" y="240266"/>
                  </a:lnTo>
                  <a:lnTo>
                    <a:pt x="87147" y="251406"/>
                  </a:lnTo>
                  <a:lnTo>
                    <a:pt x="90853" y="262351"/>
                  </a:lnTo>
                  <a:lnTo>
                    <a:pt x="94666" y="273162"/>
                  </a:lnTo>
                  <a:lnTo>
                    <a:pt x="98912" y="283882"/>
                  </a:lnTo>
                  <a:lnTo>
                    <a:pt x="103734" y="294547"/>
                  </a:lnTo>
                  <a:lnTo>
                    <a:pt x="109109" y="305508"/>
                  </a:lnTo>
                  <a:lnTo>
                    <a:pt x="114941" y="317390"/>
                  </a:lnTo>
                  <a:lnTo>
                    <a:pt x="121125" y="330459"/>
                  </a:lnTo>
                  <a:lnTo>
                    <a:pt x="127565" y="344492"/>
                  </a:lnTo>
                  <a:lnTo>
                    <a:pt x="134187" y="358982"/>
                  </a:lnTo>
                  <a:lnTo>
                    <a:pt x="140935" y="373581"/>
                  </a:lnTo>
                  <a:lnTo>
                    <a:pt x="147772" y="388128"/>
                  </a:lnTo>
                  <a:lnTo>
                    <a:pt x="154668" y="402575"/>
                  </a:lnTo>
                  <a:lnTo>
                    <a:pt x="161608" y="416909"/>
                  </a:lnTo>
                  <a:lnTo>
                    <a:pt x="168745" y="430822"/>
                  </a:lnTo>
                  <a:lnTo>
                    <a:pt x="176375" y="443719"/>
                  </a:lnTo>
                  <a:lnTo>
                    <a:pt x="184622" y="455345"/>
                  </a:lnTo>
                  <a:lnTo>
                    <a:pt x="193450" y="465287"/>
                  </a:lnTo>
                  <a:lnTo>
                    <a:pt x="202755" y="472838"/>
                  </a:lnTo>
                  <a:lnTo>
                    <a:pt x="212413" y="477829"/>
                  </a:lnTo>
                  <a:lnTo>
                    <a:pt x="222000" y="480231"/>
                  </a:lnTo>
                  <a:lnTo>
                    <a:pt x="230824" y="479889"/>
                  </a:lnTo>
                  <a:lnTo>
                    <a:pt x="238568" y="476995"/>
                  </a:lnTo>
                  <a:lnTo>
                    <a:pt x="245258" y="471987"/>
                  </a:lnTo>
                  <a:lnTo>
                    <a:pt x="251067" y="465355"/>
                  </a:lnTo>
                  <a:lnTo>
                    <a:pt x="256194" y="457522"/>
                  </a:lnTo>
                  <a:lnTo>
                    <a:pt x="260656" y="448504"/>
                  </a:lnTo>
                  <a:lnTo>
                    <a:pt x="264289" y="437943"/>
                  </a:lnTo>
                  <a:lnTo>
                    <a:pt x="267071" y="425763"/>
                  </a:lnTo>
                  <a:lnTo>
                    <a:pt x="269110" y="412160"/>
                  </a:lnTo>
                  <a:lnTo>
                    <a:pt x="270563" y="397426"/>
                  </a:lnTo>
                  <a:lnTo>
                    <a:pt x="271573" y="381854"/>
                  </a:lnTo>
                  <a:lnTo>
                    <a:pt x="272099" y="366008"/>
                  </a:lnTo>
                  <a:lnTo>
                    <a:pt x="271928" y="350684"/>
                  </a:lnTo>
                  <a:lnTo>
                    <a:pt x="271003" y="336257"/>
                  </a:lnTo>
                  <a:lnTo>
                    <a:pt x="269569" y="322267"/>
                  </a:lnTo>
                  <a:lnTo>
                    <a:pt x="268067" y="307653"/>
                  </a:lnTo>
                  <a:lnTo>
                    <a:pt x="266759" y="291850"/>
                  </a:lnTo>
                  <a:lnTo>
                    <a:pt x="265559" y="274791"/>
                  </a:lnTo>
                  <a:lnTo>
                    <a:pt x="264147" y="256649"/>
                  </a:lnTo>
                  <a:lnTo>
                    <a:pt x="262350" y="237659"/>
                  </a:lnTo>
                  <a:lnTo>
                    <a:pt x="260312" y="218041"/>
                  </a:lnTo>
                  <a:lnTo>
                    <a:pt x="258398" y="197974"/>
                  </a:lnTo>
                  <a:lnTo>
                    <a:pt x="256808" y="177601"/>
                  </a:lnTo>
                  <a:lnTo>
                    <a:pt x="255418" y="157347"/>
                  </a:lnTo>
                  <a:lnTo>
                    <a:pt x="253878" y="137895"/>
                  </a:lnTo>
                  <a:lnTo>
                    <a:pt x="251991" y="119551"/>
                  </a:lnTo>
                  <a:lnTo>
                    <a:pt x="249722" y="102284"/>
                  </a:lnTo>
                  <a:lnTo>
                    <a:pt x="247121" y="85913"/>
                  </a:lnTo>
                  <a:lnTo>
                    <a:pt x="244261" y="70245"/>
                  </a:lnTo>
                  <a:lnTo>
                    <a:pt x="241363" y="55505"/>
                  </a:lnTo>
                  <a:lnTo>
                    <a:pt x="238498" y="40796"/>
                  </a:lnTo>
                  <a:lnTo>
                    <a:pt x="235415" y="2370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06912" y="5716974"/>
              <a:ext cx="126505" cy="261455"/>
            </a:xfrm>
            <a:custGeom>
              <a:avLst/>
              <a:gdLst/>
              <a:ahLst/>
              <a:cxnLst/>
              <a:rect l="0" t="0" r="0" b="0"/>
              <a:pathLst>
                <a:path w="126505" h="261455">
                  <a:moveTo>
                    <a:pt x="46062" y="0"/>
                  </a:moveTo>
                  <a:lnTo>
                    <a:pt x="37394" y="3067"/>
                  </a:lnTo>
                  <a:lnTo>
                    <a:pt x="30328" y="7130"/>
                  </a:lnTo>
                  <a:lnTo>
                    <a:pt x="24227" y="12632"/>
                  </a:lnTo>
                  <a:lnTo>
                    <a:pt x="18998" y="19737"/>
                  </a:lnTo>
                  <a:lnTo>
                    <a:pt x="14785" y="28832"/>
                  </a:lnTo>
                  <a:lnTo>
                    <a:pt x="11574" y="39931"/>
                  </a:lnTo>
                  <a:lnTo>
                    <a:pt x="9060" y="52594"/>
                  </a:lnTo>
                  <a:lnTo>
                    <a:pt x="6749" y="66144"/>
                  </a:lnTo>
                  <a:lnTo>
                    <a:pt x="4345" y="80098"/>
                  </a:lnTo>
                  <a:lnTo>
                    <a:pt x="2067" y="94039"/>
                  </a:lnTo>
                  <a:lnTo>
                    <a:pt x="523" y="107544"/>
                  </a:lnTo>
                  <a:lnTo>
                    <a:pt x="0" y="120443"/>
                  </a:lnTo>
                  <a:lnTo>
                    <a:pt x="311" y="132918"/>
                  </a:lnTo>
                  <a:lnTo>
                    <a:pt x="983" y="145375"/>
                  </a:lnTo>
                  <a:lnTo>
                    <a:pt x="1700" y="158054"/>
                  </a:lnTo>
                  <a:lnTo>
                    <a:pt x="2486" y="170861"/>
                  </a:lnTo>
                  <a:lnTo>
                    <a:pt x="3612" y="183468"/>
                  </a:lnTo>
                  <a:lnTo>
                    <a:pt x="5223" y="195686"/>
                  </a:lnTo>
                  <a:lnTo>
                    <a:pt x="7474" y="207332"/>
                  </a:lnTo>
                  <a:lnTo>
                    <a:pt x="10596" y="218153"/>
                  </a:lnTo>
                  <a:lnTo>
                    <a:pt x="14632" y="228091"/>
                  </a:lnTo>
                  <a:lnTo>
                    <a:pt x="19632" y="237086"/>
                  </a:lnTo>
                  <a:lnTo>
                    <a:pt x="25738" y="244990"/>
                  </a:lnTo>
                  <a:lnTo>
                    <a:pt x="32915" y="251813"/>
                  </a:lnTo>
                  <a:lnTo>
                    <a:pt x="40835" y="257227"/>
                  </a:lnTo>
                  <a:lnTo>
                    <a:pt x="48989" y="260509"/>
                  </a:lnTo>
                  <a:lnTo>
                    <a:pt x="57063" y="261454"/>
                  </a:lnTo>
                  <a:lnTo>
                    <a:pt x="64940" y="260310"/>
                  </a:lnTo>
                  <a:lnTo>
                    <a:pt x="72608" y="257490"/>
                  </a:lnTo>
                  <a:lnTo>
                    <a:pt x="80095" y="253407"/>
                  </a:lnTo>
                  <a:lnTo>
                    <a:pt x="87275" y="248245"/>
                  </a:lnTo>
                  <a:lnTo>
                    <a:pt x="93877" y="241965"/>
                  </a:lnTo>
                  <a:lnTo>
                    <a:pt x="99803" y="234635"/>
                  </a:lnTo>
                  <a:lnTo>
                    <a:pt x="105105" y="226426"/>
                  </a:lnTo>
                  <a:lnTo>
                    <a:pt x="109900" y="217539"/>
                  </a:lnTo>
                  <a:lnTo>
                    <a:pt x="114308" y="208142"/>
                  </a:lnTo>
                  <a:lnTo>
                    <a:pt x="118270" y="198052"/>
                  </a:lnTo>
                  <a:lnTo>
                    <a:pt x="121558" y="186760"/>
                  </a:lnTo>
                  <a:lnTo>
                    <a:pt x="124100" y="174097"/>
                  </a:lnTo>
                  <a:lnTo>
                    <a:pt x="125807" y="160506"/>
                  </a:lnTo>
                  <a:lnTo>
                    <a:pt x="126504" y="146845"/>
                  </a:lnTo>
                  <a:lnTo>
                    <a:pt x="126189" y="133621"/>
                  </a:lnTo>
                  <a:lnTo>
                    <a:pt x="124841" y="120980"/>
                  </a:lnTo>
                  <a:lnTo>
                    <a:pt x="122341" y="108885"/>
                  </a:lnTo>
                  <a:lnTo>
                    <a:pt x="118738" y="97233"/>
                  </a:lnTo>
                  <a:lnTo>
                    <a:pt x="114371" y="85917"/>
                  </a:lnTo>
                  <a:lnTo>
                    <a:pt x="109756" y="74844"/>
                  </a:lnTo>
                  <a:lnTo>
                    <a:pt x="105207" y="63948"/>
                  </a:lnTo>
                  <a:lnTo>
                    <a:pt x="100680" y="53340"/>
                  </a:lnTo>
                  <a:lnTo>
                    <a:pt x="95881" y="43288"/>
                  </a:lnTo>
                  <a:lnTo>
                    <a:pt x="90656" y="33907"/>
                  </a:lnTo>
                  <a:lnTo>
                    <a:pt x="85114" y="25444"/>
                  </a:lnTo>
                  <a:lnTo>
                    <a:pt x="78895" y="17536"/>
                  </a:lnTo>
                  <a:lnTo>
                    <a:pt x="70333" y="9488"/>
                  </a:lnTo>
                  <a:lnTo>
                    <a:pt x="565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68787" y="5732970"/>
              <a:ext cx="410613" cy="270833"/>
            </a:xfrm>
            <a:custGeom>
              <a:avLst/>
              <a:gdLst/>
              <a:ahLst/>
              <a:cxnLst/>
              <a:rect l="0" t="0" r="0" b="0"/>
              <a:pathLst>
                <a:path w="410613" h="270833">
                  <a:moveTo>
                    <a:pt x="0" y="131403"/>
                  </a:moveTo>
                  <a:lnTo>
                    <a:pt x="2934" y="143071"/>
                  </a:lnTo>
                  <a:lnTo>
                    <a:pt x="5716" y="153559"/>
                  </a:lnTo>
                  <a:lnTo>
                    <a:pt x="8616" y="163861"/>
                  </a:lnTo>
                  <a:lnTo>
                    <a:pt x="11656" y="174162"/>
                  </a:lnTo>
                  <a:lnTo>
                    <a:pt x="14821" y="184506"/>
                  </a:lnTo>
                  <a:lnTo>
                    <a:pt x="18085" y="194900"/>
                  </a:lnTo>
                  <a:lnTo>
                    <a:pt x="21423" y="205501"/>
                  </a:lnTo>
                  <a:lnTo>
                    <a:pt x="24814" y="216607"/>
                  </a:lnTo>
                  <a:lnTo>
                    <a:pt x="28223" y="228263"/>
                  </a:lnTo>
                  <a:lnTo>
                    <a:pt x="30936" y="237653"/>
                  </a:lnTo>
                  <a:lnTo>
                    <a:pt x="32213" y="240605"/>
                  </a:lnTo>
                  <a:lnTo>
                    <a:pt x="32575" y="237166"/>
                  </a:lnTo>
                  <a:lnTo>
                    <a:pt x="32365" y="229167"/>
                  </a:lnTo>
                  <a:lnTo>
                    <a:pt x="31545" y="218447"/>
                  </a:lnTo>
                  <a:lnTo>
                    <a:pt x="30108" y="206219"/>
                  </a:lnTo>
                  <a:lnTo>
                    <a:pt x="28292" y="193011"/>
                  </a:lnTo>
                  <a:lnTo>
                    <a:pt x="26517" y="178889"/>
                  </a:lnTo>
                  <a:lnTo>
                    <a:pt x="25021" y="163926"/>
                  </a:lnTo>
                  <a:lnTo>
                    <a:pt x="23861" y="148426"/>
                  </a:lnTo>
                  <a:lnTo>
                    <a:pt x="23006" y="132854"/>
                  </a:lnTo>
                  <a:lnTo>
                    <a:pt x="22396" y="117484"/>
                  </a:lnTo>
                  <a:lnTo>
                    <a:pt x="21969" y="102397"/>
                  </a:lnTo>
                  <a:lnTo>
                    <a:pt x="21675" y="87578"/>
                  </a:lnTo>
                  <a:lnTo>
                    <a:pt x="21478" y="72984"/>
                  </a:lnTo>
                  <a:lnTo>
                    <a:pt x="21515" y="58726"/>
                  </a:lnTo>
                  <a:lnTo>
                    <a:pt x="22071" y="45064"/>
                  </a:lnTo>
                  <a:lnTo>
                    <a:pt x="23271" y="32111"/>
                  </a:lnTo>
                  <a:lnTo>
                    <a:pt x="25401" y="20464"/>
                  </a:lnTo>
                  <a:lnTo>
                    <a:pt x="28966" y="11230"/>
                  </a:lnTo>
                  <a:lnTo>
                    <a:pt x="34105" y="4808"/>
                  </a:lnTo>
                  <a:lnTo>
                    <a:pt x="40489" y="1125"/>
                  </a:lnTo>
                  <a:lnTo>
                    <a:pt x="47530" y="0"/>
                  </a:lnTo>
                  <a:lnTo>
                    <a:pt x="54817" y="1060"/>
                  </a:lnTo>
                  <a:lnTo>
                    <a:pt x="62148" y="4005"/>
                  </a:lnTo>
                  <a:lnTo>
                    <a:pt x="69442" y="8706"/>
                  </a:lnTo>
                  <a:lnTo>
                    <a:pt x="76673" y="14934"/>
                  </a:lnTo>
                  <a:lnTo>
                    <a:pt x="83680" y="22382"/>
                  </a:lnTo>
                  <a:lnTo>
                    <a:pt x="90166" y="30751"/>
                  </a:lnTo>
                  <a:lnTo>
                    <a:pt x="96013" y="39795"/>
                  </a:lnTo>
                  <a:lnTo>
                    <a:pt x="101263" y="49648"/>
                  </a:lnTo>
                  <a:lnTo>
                    <a:pt x="106024" y="60780"/>
                  </a:lnTo>
                  <a:lnTo>
                    <a:pt x="110413" y="73346"/>
                  </a:lnTo>
                  <a:lnTo>
                    <a:pt x="114531" y="87210"/>
                  </a:lnTo>
                  <a:lnTo>
                    <a:pt x="118457" y="102119"/>
                  </a:lnTo>
                  <a:lnTo>
                    <a:pt x="122250" y="117813"/>
                  </a:lnTo>
                  <a:lnTo>
                    <a:pt x="125951" y="133911"/>
                  </a:lnTo>
                  <a:lnTo>
                    <a:pt x="129590" y="149937"/>
                  </a:lnTo>
                  <a:lnTo>
                    <a:pt x="133186" y="165633"/>
                  </a:lnTo>
                  <a:lnTo>
                    <a:pt x="136753" y="180781"/>
                  </a:lnTo>
                  <a:lnTo>
                    <a:pt x="140302" y="195114"/>
                  </a:lnTo>
                  <a:lnTo>
                    <a:pt x="143851" y="208541"/>
                  </a:lnTo>
                  <a:lnTo>
                    <a:pt x="147883" y="220061"/>
                  </a:lnTo>
                  <a:lnTo>
                    <a:pt x="152818" y="226532"/>
                  </a:lnTo>
                  <a:lnTo>
                    <a:pt x="157642" y="226365"/>
                  </a:lnTo>
                  <a:lnTo>
                    <a:pt x="161283" y="221536"/>
                  </a:lnTo>
                  <a:lnTo>
                    <a:pt x="164091" y="214003"/>
                  </a:lnTo>
                  <a:lnTo>
                    <a:pt x="167008" y="205395"/>
                  </a:lnTo>
                  <a:lnTo>
                    <a:pt x="170578" y="196637"/>
                  </a:lnTo>
                  <a:lnTo>
                    <a:pt x="175095" y="188108"/>
                  </a:lnTo>
                  <a:lnTo>
                    <a:pt x="180792" y="179907"/>
                  </a:lnTo>
                  <a:lnTo>
                    <a:pt x="187658" y="172017"/>
                  </a:lnTo>
                  <a:lnTo>
                    <a:pt x="195519" y="164544"/>
                  </a:lnTo>
                  <a:lnTo>
                    <a:pt x="204156" y="157734"/>
                  </a:lnTo>
                  <a:lnTo>
                    <a:pt x="213363" y="151661"/>
                  </a:lnTo>
                  <a:lnTo>
                    <a:pt x="222813" y="146087"/>
                  </a:lnTo>
                  <a:lnTo>
                    <a:pt x="232076" y="140576"/>
                  </a:lnTo>
                  <a:lnTo>
                    <a:pt x="240932" y="134866"/>
                  </a:lnTo>
                  <a:lnTo>
                    <a:pt x="249353" y="128875"/>
                  </a:lnTo>
                  <a:lnTo>
                    <a:pt x="257396" y="122621"/>
                  </a:lnTo>
                  <a:lnTo>
                    <a:pt x="265141" y="116151"/>
                  </a:lnTo>
                  <a:lnTo>
                    <a:pt x="272666" y="109517"/>
                  </a:lnTo>
                  <a:lnTo>
                    <a:pt x="280033" y="102765"/>
                  </a:lnTo>
                  <a:lnTo>
                    <a:pt x="287280" y="95920"/>
                  </a:lnTo>
                  <a:lnTo>
                    <a:pt x="294114" y="88679"/>
                  </a:lnTo>
                  <a:lnTo>
                    <a:pt x="299945" y="80448"/>
                  </a:lnTo>
                  <a:lnTo>
                    <a:pt x="304521" y="70988"/>
                  </a:lnTo>
                  <a:lnTo>
                    <a:pt x="307592" y="60701"/>
                  </a:lnTo>
                  <a:lnTo>
                    <a:pt x="308754" y="50411"/>
                  </a:lnTo>
                  <a:lnTo>
                    <a:pt x="307968" y="40617"/>
                  </a:lnTo>
                  <a:lnTo>
                    <a:pt x="305168" y="31942"/>
                  </a:lnTo>
                  <a:lnTo>
                    <a:pt x="300098" y="25260"/>
                  </a:lnTo>
                  <a:lnTo>
                    <a:pt x="292846" y="20854"/>
                  </a:lnTo>
                  <a:lnTo>
                    <a:pt x="284081" y="18678"/>
                  </a:lnTo>
                  <a:lnTo>
                    <a:pt x="274830" y="18640"/>
                  </a:lnTo>
                  <a:lnTo>
                    <a:pt x="265726" y="20467"/>
                  </a:lnTo>
                  <a:lnTo>
                    <a:pt x="257009" y="23943"/>
                  </a:lnTo>
                  <a:lnTo>
                    <a:pt x="248701" y="29007"/>
                  </a:lnTo>
                  <a:lnTo>
                    <a:pt x="240750" y="35482"/>
                  </a:lnTo>
                  <a:lnTo>
                    <a:pt x="233241" y="43097"/>
                  </a:lnTo>
                  <a:lnTo>
                    <a:pt x="226410" y="51579"/>
                  </a:lnTo>
                  <a:lnTo>
                    <a:pt x="220328" y="60691"/>
                  </a:lnTo>
                  <a:lnTo>
                    <a:pt x="214919" y="70249"/>
                  </a:lnTo>
                  <a:lnTo>
                    <a:pt x="210050" y="80117"/>
                  </a:lnTo>
                  <a:lnTo>
                    <a:pt x="205589" y="90199"/>
                  </a:lnTo>
                  <a:lnTo>
                    <a:pt x="201422" y="100427"/>
                  </a:lnTo>
                  <a:lnTo>
                    <a:pt x="197463" y="110754"/>
                  </a:lnTo>
                  <a:lnTo>
                    <a:pt x="193662" y="121147"/>
                  </a:lnTo>
                  <a:lnTo>
                    <a:pt x="190465" y="131585"/>
                  </a:lnTo>
                  <a:lnTo>
                    <a:pt x="188762" y="142053"/>
                  </a:lnTo>
                  <a:lnTo>
                    <a:pt x="188919" y="152540"/>
                  </a:lnTo>
                  <a:lnTo>
                    <a:pt x="190824" y="163042"/>
                  </a:lnTo>
                  <a:lnTo>
                    <a:pt x="194162" y="173553"/>
                  </a:lnTo>
                  <a:lnTo>
                    <a:pt x="198597" y="184060"/>
                  </a:lnTo>
                  <a:lnTo>
                    <a:pt x="203997" y="194235"/>
                  </a:lnTo>
                  <a:lnTo>
                    <a:pt x="210437" y="203462"/>
                  </a:lnTo>
                  <a:lnTo>
                    <a:pt x="217870" y="211484"/>
                  </a:lnTo>
                  <a:lnTo>
                    <a:pt x="225977" y="218532"/>
                  </a:lnTo>
                  <a:lnTo>
                    <a:pt x="234264" y="225114"/>
                  </a:lnTo>
                  <a:lnTo>
                    <a:pt x="242440" y="231579"/>
                  </a:lnTo>
                  <a:lnTo>
                    <a:pt x="250726" y="237922"/>
                  </a:lnTo>
                  <a:lnTo>
                    <a:pt x="259735" y="243890"/>
                  </a:lnTo>
                  <a:lnTo>
                    <a:pt x="269767" y="249353"/>
                  </a:lnTo>
                  <a:lnTo>
                    <a:pt x="280964" y="254328"/>
                  </a:lnTo>
                  <a:lnTo>
                    <a:pt x="293469" y="258896"/>
                  </a:lnTo>
                  <a:lnTo>
                    <a:pt x="307213" y="263142"/>
                  </a:lnTo>
                  <a:lnTo>
                    <a:pt x="321663" y="266824"/>
                  </a:lnTo>
                  <a:lnTo>
                    <a:pt x="335968" y="269392"/>
                  </a:lnTo>
                  <a:lnTo>
                    <a:pt x="349648" y="270641"/>
                  </a:lnTo>
                  <a:lnTo>
                    <a:pt x="362341" y="270832"/>
                  </a:lnTo>
                  <a:lnTo>
                    <a:pt x="374979" y="270531"/>
                  </a:lnTo>
                  <a:lnTo>
                    <a:pt x="389782" y="269712"/>
                  </a:lnTo>
                  <a:lnTo>
                    <a:pt x="410612" y="268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1758259" y="3126963"/>
            <a:ext cx="136871" cy="1"/>
          </a:xfrm>
          <a:custGeom>
            <a:avLst/>
            <a:gdLst/>
            <a:ahLst/>
            <a:cxnLst/>
            <a:rect l="0" t="0" r="0" b="0"/>
            <a:pathLst>
              <a:path w="136871" h="1">
                <a:moveTo>
                  <a:pt x="136870" y="0"/>
                </a:moveTo>
                <a:lnTo>
                  <a:pt x="125135" y="0"/>
                </a:lnTo>
                <a:lnTo>
                  <a:pt x="114006" y="0"/>
                </a:lnTo>
                <a:lnTo>
                  <a:pt x="102403" y="0"/>
                </a:lnTo>
                <a:lnTo>
                  <a:pt x="90069" y="0"/>
                </a:lnTo>
                <a:lnTo>
                  <a:pt x="76761" y="0"/>
                </a:lnTo>
                <a:lnTo>
                  <a:pt x="62475" y="0"/>
                </a:lnTo>
                <a:lnTo>
                  <a:pt x="48105" y="0"/>
                </a:lnTo>
                <a:lnTo>
                  <a:pt x="33927" y="0"/>
                </a:lnTo>
                <a:lnTo>
                  <a:pt x="1869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095171" y="2742011"/>
            <a:ext cx="353535" cy="521824"/>
          </a:xfrm>
          <a:custGeom>
            <a:avLst/>
            <a:gdLst/>
            <a:ahLst/>
            <a:cxnLst/>
            <a:rect l="0" t="0" r="0" b="0"/>
            <a:pathLst>
              <a:path w="353535" h="521824">
                <a:moveTo>
                  <a:pt x="147399" y="26983"/>
                </a:moveTo>
                <a:lnTo>
                  <a:pt x="141598" y="35785"/>
                </a:lnTo>
                <a:lnTo>
                  <a:pt x="136674" y="44131"/>
                </a:lnTo>
                <a:lnTo>
                  <a:pt x="132166" y="52830"/>
                </a:lnTo>
                <a:lnTo>
                  <a:pt x="127773" y="61951"/>
                </a:lnTo>
                <a:lnTo>
                  <a:pt x="123111" y="71446"/>
                </a:lnTo>
                <a:lnTo>
                  <a:pt x="117996" y="81238"/>
                </a:lnTo>
                <a:lnTo>
                  <a:pt x="112418" y="91252"/>
                </a:lnTo>
                <a:lnTo>
                  <a:pt x="106446" y="101426"/>
                </a:lnTo>
                <a:lnTo>
                  <a:pt x="100173" y="111685"/>
                </a:lnTo>
                <a:lnTo>
                  <a:pt x="93824" y="120995"/>
                </a:lnTo>
                <a:lnTo>
                  <a:pt x="87187" y="126905"/>
                </a:lnTo>
                <a:lnTo>
                  <a:pt x="80666" y="128202"/>
                </a:lnTo>
                <a:lnTo>
                  <a:pt x="75962" y="125824"/>
                </a:lnTo>
                <a:lnTo>
                  <a:pt x="73380" y="120846"/>
                </a:lnTo>
                <a:lnTo>
                  <a:pt x="72730" y="114072"/>
                </a:lnTo>
                <a:lnTo>
                  <a:pt x="73875" y="106074"/>
                </a:lnTo>
                <a:lnTo>
                  <a:pt x="76566" y="97245"/>
                </a:lnTo>
                <a:lnTo>
                  <a:pt x="80322" y="87856"/>
                </a:lnTo>
                <a:lnTo>
                  <a:pt x="84528" y="78091"/>
                </a:lnTo>
                <a:lnTo>
                  <a:pt x="88808" y="68077"/>
                </a:lnTo>
                <a:lnTo>
                  <a:pt x="93325" y="58062"/>
                </a:lnTo>
                <a:lnTo>
                  <a:pt x="98650" y="48409"/>
                </a:lnTo>
                <a:lnTo>
                  <a:pt x="105051" y="39291"/>
                </a:lnTo>
                <a:lnTo>
                  <a:pt x="112487" y="30862"/>
                </a:lnTo>
                <a:lnTo>
                  <a:pt x="120782" y="23346"/>
                </a:lnTo>
                <a:lnTo>
                  <a:pt x="129742" y="16777"/>
                </a:lnTo>
                <a:lnTo>
                  <a:pt x="139352" y="11195"/>
                </a:lnTo>
                <a:lnTo>
                  <a:pt x="149781" y="6736"/>
                </a:lnTo>
                <a:lnTo>
                  <a:pt x="161049" y="3369"/>
                </a:lnTo>
                <a:lnTo>
                  <a:pt x="172886" y="1089"/>
                </a:lnTo>
                <a:lnTo>
                  <a:pt x="184830" y="0"/>
                </a:lnTo>
                <a:lnTo>
                  <a:pt x="196606" y="48"/>
                </a:lnTo>
                <a:lnTo>
                  <a:pt x="208123" y="1216"/>
                </a:lnTo>
                <a:lnTo>
                  <a:pt x="219389" y="3594"/>
                </a:lnTo>
                <a:lnTo>
                  <a:pt x="230435" y="7133"/>
                </a:lnTo>
                <a:lnTo>
                  <a:pt x="240819" y="12136"/>
                </a:lnTo>
                <a:lnTo>
                  <a:pt x="249661" y="19308"/>
                </a:lnTo>
                <a:lnTo>
                  <a:pt x="256602" y="28837"/>
                </a:lnTo>
                <a:lnTo>
                  <a:pt x="261602" y="40304"/>
                </a:lnTo>
                <a:lnTo>
                  <a:pt x="264674" y="52981"/>
                </a:lnTo>
                <a:lnTo>
                  <a:pt x="266032" y="66316"/>
                </a:lnTo>
                <a:lnTo>
                  <a:pt x="265844" y="79825"/>
                </a:lnTo>
                <a:lnTo>
                  <a:pt x="264139" y="93034"/>
                </a:lnTo>
                <a:lnTo>
                  <a:pt x="261067" y="105726"/>
                </a:lnTo>
                <a:lnTo>
                  <a:pt x="256721" y="117891"/>
                </a:lnTo>
                <a:lnTo>
                  <a:pt x="251055" y="129607"/>
                </a:lnTo>
                <a:lnTo>
                  <a:pt x="244174" y="140971"/>
                </a:lnTo>
                <a:lnTo>
                  <a:pt x="236453" y="151911"/>
                </a:lnTo>
                <a:lnTo>
                  <a:pt x="228432" y="162192"/>
                </a:lnTo>
                <a:lnTo>
                  <a:pt x="220442" y="171740"/>
                </a:lnTo>
                <a:lnTo>
                  <a:pt x="212452" y="180628"/>
                </a:lnTo>
                <a:lnTo>
                  <a:pt x="204174" y="188985"/>
                </a:lnTo>
                <a:lnTo>
                  <a:pt x="195466" y="196908"/>
                </a:lnTo>
                <a:lnTo>
                  <a:pt x="186690" y="203322"/>
                </a:lnTo>
                <a:lnTo>
                  <a:pt x="179950" y="205885"/>
                </a:lnTo>
                <a:lnTo>
                  <a:pt x="177704" y="204830"/>
                </a:lnTo>
                <a:lnTo>
                  <a:pt x="179967" y="202745"/>
                </a:lnTo>
                <a:lnTo>
                  <a:pt x="185619" y="200955"/>
                </a:lnTo>
                <a:lnTo>
                  <a:pt x="193372" y="200045"/>
                </a:lnTo>
                <a:lnTo>
                  <a:pt x="202325" y="200145"/>
                </a:lnTo>
                <a:lnTo>
                  <a:pt x="211947" y="201147"/>
                </a:lnTo>
                <a:lnTo>
                  <a:pt x="221944" y="202868"/>
                </a:lnTo>
                <a:lnTo>
                  <a:pt x="232155" y="205136"/>
                </a:lnTo>
                <a:lnTo>
                  <a:pt x="242490" y="208130"/>
                </a:lnTo>
                <a:lnTo>
                  <a:pt x="252898" y="212347"/>
                </a:lnTo>
                <a:lnTo>
                  <a:pt x="263346" y="217968"/>
                </a:lnTo>
                <a:lnTo>
                  <a:pt x="273653" y="225032"/>
                </a:lnTo>
                <a:lnTo>
                  <a:pt x="283502" y="233601"/>
                </a:lnTo>
                <a:lnTo>
                  <a:pt x="292757" y="243545"/>
                </a:lnTo>
                <a:lnTo>
                  <a:pt x="301447" y="254290"/>
                </a:lnTo>
                <a:lnTo>
                  <a:pt x="309671" y="264953"/>
                </a:lnTo>
                <a:lnTo>
                  <a:pt x="317533" y="275058"/>
                </a:lnTo>
                <a:lnTo>
                  <a:pt x="324967" y="284975"/>
                </a:lnTo>
                <a:lnTo>
                  <a:pt x="331739" y="295693"/>
                </a:lnTo>
                <a:lnTo>
                  <a:pt x="337774" y="307719"/>
                </a:lnTo>
                <a:lnTo>
                  <a:pt x="342980" y="320918"/>
                </a:lnTo>
                <a:lnTo>
                  <a:pt x="347179" y="334782"/>
                </a:lnTo>
                <a:lnTo>
                  <a:pt x="350368" y="348929"/>
                </a:lnTo>
                <a:lnTo>
                  <a:pt x="352527" y="363157"/>
                </a:lnTo>
                <a:lnTo>
                  <a:pt x="353534" y="377382"/>
                </a:lnTo>
                <a:lnTo>
                  <a:pt x="353426" y="391570"/>
                </a:lnTo>
                <a:lnTo>
                  <a:pt x="352049" y="405553"/>
                </a:lnTo>
                <a:lnTo>
                  <a:pt x="348997" y="419029"/>
                </a:lnTo>
                <a:lnTo>
                  <a:pt x="344202" y="431865"/>
                </a:lnTo>
                <a:lnTo>
                  <a:pt x="337880" y="443774"/>
                </a:lnTo>
                <a:lnTo>
                  <a:pt x="330349" y="454248"/>
                </a:lnTo>
                <a:lnTo>
                  <a:pt x="321906" y="463144"/>
                </a:lnTo>
                <a:lnTo>
                  <a:pt x="312475" y="470626"/>
                </a:lnTo>
                <a:lnTo>
                  <a:pt x="301635" y="476975"/>
                </a:lnTo>
                <a:lnTo>
                  <a:pt x="289269" y="482473"/>
                </a:lnTo>
                <a:lnTo>
                  <a:pt x="275541" y="487355"/>
                </a:lnTo>
                <a:lnTo>
                  <a:pt x="260723" y="491803"/>
                </a:lnTo>
                <a:lnTo>
                  <a:pt x="245082" y="495945"/>
                </a:lnTo>
                <a:lnTo>
                  <a:pt x="228680" y="499712"/>
                </a:lnTo>
                <a:lnTo>
                  <a:pt x="211386" y="502863"/>
                </a:lnTo>
                <a:lnTo>
                  <a:pt x="193206" y="505313"/>
                </a:lnTo>
                <a:lnTo>
                  <a:pt x="174592" y="507127"/>
                </a:lnTo>
                <a:lnTo>
                  <a:pt x="156323" y="508427"/>
                </a:lnTo>
                <a:lnTo>
                  <a:pt x="138799" y="509344"/>
                </a:lnTo>
                <a:lnTo>
                  <a:pt x="121591" y="510147"/>
                </a:lnTo>
                <a:lnTo>
                  <a:pt x="103670" y="511226"/>
                </a:lnTo>
                <a:lnTo>
                  <a:pt x="84529" y="512767"/>
                </a:lnTo>
                <a:lnTo>
                  <a:pt x="65189" y="514627"/>
                </a:lnTo>
                <a:lnTo>
                  <a:pt x="46045" y="516609"/>
                </a:lnTo>
                <a:lnTo>
                  <a:pt x="25405" y="518889"/>
                </a:lnTo>
                <a:lnTo>
                  <a:pt x="0" y="5218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968829" y="3695502"/>
            <a:ext cx="515897" cy="515898"/>
            <a:chOff x="1968829" y="3695502"/>
            <a:chExt cx="515897" cy="515898"/>
          </a:xfrm>
        </p:grpSpPr>
        <p:sp>
          <p:nvSpPr>
            <p:cNvPr id="79" name="Freeform 78"/>
            <p:cNvSpPr/>
            <p:nvPr/>
          </p:nvSpPr>
          <p:spPr>
            <a:xfrm>
              <a:off x="1968829" y="392712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07" y="2867"/>
                  </a:lnTo>
                  <a:lnTo>
                    <a:pt x="103478" y="5009"/>
                  </a:lnTo>
                  <a:lnTo>
                    <a:pt x="91884" y="6617"/>
                  </a:lnTo>
                  <a:lnTo>
                    <a:pt x="79896" y="7970"/>
                  </a:lnTo>
                  <a:lnTo>
                    <a:pt x="67884" y="9467"/>
                  </a:lnTo>
                  <a:lnTo>
                    <a:pt x="56090" y="11313"/>
                  </a:lnTo>
                  <a:lnTo>
                    <a:pt x="44842" y="13389"/>
                  </a:lnTo>
                  <a:lnTo>
                    <a:pt x="33416" y="15546"/>
                  </a:lnTo>
                  <a:lnTo>
                    <a:pt x="1969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84725" y="3737616"/>
              <a:ext cx="1" cy="473784"/>
            </a:xfrm>
            <a:custGeom>
              <a:avLst/>
              <a:gdLst/>
              <a:ahLst/>
              <a:cxnLst/>
              <a:rect l="0" t="0" r="0" b="0"/>
              <a:pathLst>
                <a:path w="1" h="473784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3"/>
                  </a:lnTo>
                  <a:lnTo>
                    <a:pt x="0" y="85888"/>
                  </a:lnTo>
                  <a:lnTo>
                    <a:pt x="0" y="101955"/>
                  </a:lnTo>
                  <a:lnTo>
                    <a:pt x="0" y="119087"/>
                  </a:lnTo>
                  <a:lnTo>
                    <a:pt x="0" y="137707"/>
                  </a:lnTo>
                  <a:lnTo>
                    <a:pt x="0" y="157295"/>
                  </a:lnTo>
                  <a:lnTo>
                    <a:pt x="0" y="176690"/>
                  </a:lnTo>
                  <a:lnTo>
                    <a:pt x="0" y="195219"/>
                  </a:lnTo>
                  <a:lnTo>
                    <a:pt x="0" y="212728"/>
                  </a:lnTo>
                  <a:lnTo>
                    <a:pt x="0" y="229320"/>
                  </a:lnTo>
                  <a:lnTo>
                    <a:pt x="0" y="245181"/>
                  </a:lnTo>
                  <a:lnTo>
                    <a:pt x="0" y="260493"/>
                  </a:lnTo>
                  <a:lnTo>
                    <a:pt x="0" y="275409"/>
                  </a:lnTo>
                  <a:lnTo>
                    <a:pt x="0" y="290056"/>
                  </a:lnTo>
                  <a:lnTo>
                    <a:pt x="0" y="304847"/>
                  </a:lnTo>
                  <a:lnTo>
                    <a:pt x="0" y="320456"/>
                  </a:lnTo>
                  <a:lnTo>
                    <a:pt x="0" y="337181"/>
                  </a:lnTo>
                  <a:lnTo>
                    <a:pt x="0" y="354822"/>
                  </a:lnTo>
                  <a:lnTo>
                    <a:pt x="0" y="372888"/>
                  </a:lnTo>
                  <a:lnTo>
                    <a:pt x="0" y="391021"/>
                  </a:lnTo>
                  <a:lnTo>
                    <a:pt x="0" y="408508"/>
                  </a:lnTo>
                  <a:lnTo>
                    <a:pt x="0" y="426021"/>
                  </a:lnTo>
                  <a:lnTo>
                    <a:pt x="0" y="44621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76175" y="3695502"/>
              <a:ext cx="198023" cy="304273"/>
            </a:xfrm>
            <a:custGeom>
              <a:avLst/>
              <a:gdLst/>
              <a:ahLst/>
              <a:cxnLst/>
              <a:rect l="0" t="0" r="0" b="0"/>
              <a:pathLst>
                <a:path w="198023" h="304273">
                  <a:moveTo>
                    <a:pt x="198022" y="210570"/>
                  </a:moveTo>
                  <a:lnTo>
                    <a:pt x="189220" y="213571"/>
                  </a:lnTo>
                  <a:lnTo>
                    <a:pt x="180874" y="216994"/>
                  </a:lnTo>
                  <a:lnTo>
                    <a:pt x="172175" y="221189"/>
                  </a:lnTo>
                  <a:lnTo>
                    <a:pt x="163054" y="226090"/>
                  </a:lnTo>
                  <a:lnTo>
                    <a:pt x="153559" y="231571"/>
                  </a:lnTo>
                  <a:lnTo>
                    <a:pt x="143771" y="237502"/>
                  </a:lnTo>
                  <a:lnTo>
                    <a:pt x="133930" y="243763"/>
                  </a:lnTo>
                  <a:lnTo>
                    <a:pt x="124405" y="250262"/>
                  </a:lnTo>
                  <a:lnTo>
                    <a:pt x="115362" y="256926"/>
                  </a:lnTo>
                  <a:lnTo>
                    <a:pt x="106478" y="263704"/>
                  </a:lnTo>
                  <a:lnTo>
                    <a:pt x="97060" y="270562"/>
                  </a:lnTo>
                  <a:lnTo>
                    <a:pt x="86760" y="277467"/>
                  </a:lnTo>
                  <a:lnTo>
                    <a:pt x="75722" y="284240"/>
                  </a:lnTo>
                  <a:lnTo>
                    <a:pt x="64387" y="290562"/>
                  </a:lnTo>
                  <a:lnTo>
                    <a:pt x="53061" y="296281"/>
                  </a:lnTo>
                  <a:lnTo>
                    <a:pt x="42032" y="300934"/>
                  </a:lnTo>
                  <a:lnTo>
                    <a:pt x="31633" y="303697"/>
                  </a:lnTo>
                  <a:lnTo>
                    <a:pt x="21992" y="304272"/>
                  </a:lnTo>
                  <a:lnTo>
                    <a:pt x="13536" y="302198"/>
                  </a:lnTo>
                  <a:lnTo>
                    <a:pt x="7061" y="296626"/>
                  </a:lnTo>
                  <a:lnTo>
                    <a:pt x="2818" y="287436"/>
                  </a:lnTo>
                  <a:lnTo>
                    <a:pt x="595" y="275419"/>
                  </a:lnTo>
                  <a:lnTo>
                    <a:pt x="0" y="261849"/>
                  </a:lnTo>
                  <a:lnTo>
                    <a:pt x="633" y="247618"/>
                  </a:lnTo>
                  <a:lnTo>
                    <a:pt x="2156" y="233019"/>
                  </a:lnTo>
                  <a:lnTo>
                    <a:pt x="4307" y="217940"/>
                  </a:lnTo>
                  <a:lnTo>
                    <a:pt x="6893" y="202321"/>
                  </a:lnTo>
                  <a:lnTo>
                    <a:pt x="9780" y="186207"/>
                  </a:lnTo>
                  <a:lnTo>
                    <a:pt x="12869" y="169688"/>
                  </a:lnTo>
                  <a:lnTo>
                    <a:pt x="16092" y="152864"/>
                  </a:lnTo>
                  <a:lnTo>
                    <a:pt x="19240" y="135817"/>
                  </a:lnTo>
                  <a:lnTo>
                    <a:pt x="21975" y="118612"/>
                  </a:lnTo>
                  <a:lnTo>
                    <a:pt x="24151" y="101306"/>
                  </a:lnTo>
                  <a:lnTo>
                    <a:pt x="25952" y="84262"/>
                  </a:lnTo>
                  <a:lnTo>
                    <a:pt x="27775" y="68117"/>
                  </a:lnTo>
                  <a:lnTo>
                    <a:pt x="29853" y="53161"/>
                  </a:lnTo>
                  <a:lnTo>
                    <a:pt x="32089" y="39787"/>
                  </a:lnTo>
                  <a:lnTo>
                    <a:pt x="34373" y="27353"/>
                  </a:lnTo>
                  <a:lnTo>
                    <a:pt x="36908" y="14770"/>
                  </a:lnTo>
                  <a:lnTo>
                    <a:pt x="400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221513" y="4474611"/>
            <a:ext cx="517156" cy="572978"/>
            <a:chOff x="2221513" y="4474611"/>
            <a:chExt cx="517156" cy="572978"/>
          </a:xfrm>
        </p:grpSpPr>
        <p:sp>
          <p:nvSpPr>
            <p:cNvPr id="83" name="Freeform 82"/>
            <p:cNvSpPr/>
            <p:nvPr/>
          </p:nvSpPr>
          <p:spPr>
            <a:xfrm>
              <a:off x="2221513" y="4706238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15" y="6612"/>
                  </a:lnTo>
                  <a:lnTo>
                    <a:pt x="97862" y="7792"/>
                  </a:lnTo>
                  <a:lnTo>
                    <a:pt x="85402" y="8641"/>
                  </a:lnTo>
                  <a:lnTo>
                    <a:pt x="71708" y="9238"/>
                  </a:lnTo>
                  <a:lnTo>
                    <a:pt x="57552" y="9653"/>
                  </a:lnTo>
                  <a:lnTo>
                    <a:pt x="42803" y="9983"/>
                  </a:lnTo>
                  <a:lnTo>
                    <a:pt x="25048" y="102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77720" y="4474611"/>
              <a:ext cx="260949" cy="572978"/>
            </a:xfrm>
            <a:custGeom>
              <a:avLst/>
              <a:gdLst/>
              <a:ahLst/>
              <a:cxnLst/>
              <a:rect l="0" t="0" r="0" b="0"/>
              <a:pathLst>
                <a:path w="260949" h="572978">
                  <a:moveTo>
                    <a:pt x="228103" y="0"/>
                  </a:moveTo>
                  <a:lnTo>
                    <a:pt x="222169" y="5935"/>
                  </a:lnTo>
                  <a:lnTo>
                    <a:pt x="215964" y="12139"/>
                  </a:lnTo>
                  <a:lnTo>
                    <a:pt x="208873" y="19244"/>
                  </a:lnTo>
                  <a:lnTo>
                    <a:pt x="201106" y="27531"/>
                  </a:lnTo>
                  <a:lnTo>
                    <a:pt x="193107" y="37474"/>
                  </a:lnTo>
                  <a:lnTo>
                    <a:pt x="185166" y="49160"/>
                  </a:lnTo>
                  <a:lnTo>
                    <a:pt x="177392" y="61893"/>
                  </a:lnTo>
                  <a:lnTo>
                    <a:pt x="169799" y="74431"/>
                  </a:lnTo>
                  <a:lnTo>
                    <a:pt x="162366" y="86081"/>
                  </a:lnTo>
                  <a:lnTo>
                    <a:pt x="155224" y="96847"/>
                  </a:lnTo>
                  <a:lnTo>
                    <a:pt x="148647" y="107144"/>
                  </a:lnTo>
                  <a:lnTo>
                    <a:pt x="142736" y="117293"/>
                  </a:lnTo>
                  <a:lnTo>
                    <a:pt x="137273" y="127448"/>
                  </a:lnTo>
                  <a:lnTo>
                    <a:pt x="131837" y="137667"/>
                  </a:lnTo>
                  <a:lnTo>
                    <a:pt x="126181" y="147959"/>
                  </a:lnTo>
                  <a:lnTo>
                    <a:pt x="120398" y="158316"/>
                  </a:lnTo>
                  <a:lnTo>
                    <a:pt x="114816" y="168722"/>
                  </a:lnTo>
                  <a:lnTo>
                    <a:pt x="109610" y="179166"/>
                  </a:lnTo>
                  <a:lnTo>
                    <a:pt x="104640" y="189635"/>
                  </a:lnTo>
                  <a:lnTo>
                    <a:pt x="99543" y="200124"/>
                  </a:lnTo>
                  <a:lnTo>
                    <a:pt x="94114" y="210625"/>
                  </a:lnTo>
                  <a:lnTo>
                    <a:pt x="88315" y="221136"/>
                  </a:lnTo>
                  <a:lnTo>
                    <a:pt x="82189" y="231652"/>
                  </a:lnTo>
                  <a:lnTo>
                    <a:pt x="75811" y="242172"/>
                  </a:lnTo>
                  <a:lnTo>
                    <a:pt x="69408" y="252695"/>
                  </a:lnTo>
                  <a:lnTo>
                    <a:pt x="63343" y="263220"/>
                  </a:lnTo>
                  <a:lnTo>
                    <a:pt x="57786" y="273751"/>
                  </a:lnTo>
                  <a:lnTo>
                    <a:pt x="52734" y="284450"/>
                  </a:lnTo>
                  <a:lnTo>
                    <a:pt x="48107" y="295626"/>
                  </a:lnTo>
                  <a:lnTo>
                    <a:pt x="43808" y="307402"/>
                  </a:lnTo>
                  <a:lnTo>
                    <a:pt x="39750" y="319583"/>
                  </a:lnTo>
                  <a:lnTo>
                    <a:pt x="35865" y="331759"/>
                  </a:lnTo>
                  <a:lnTo>
                    <a:pt x="32099" y="343690"/>
                  </a:lnTo>
                  <a:lnTo>
                    <a:pt x="28416" y="355312"/>
                  </a:lnTo>
                  <a:lnTo>
                    <a:pt x="24790" y="366648"/>
                  </a:lnTo>
                  <a:lnTo>
                    <a:pt x="21202" y="377755"/>
                  </a:lnTo>
                  <a:lnTo>
                    <a:pt x="17640" y="388688"/>
                  </a:lnTo>
                  <a:lnTo>
                    <a:pt x="14095" y="399496"/>
                  </a:lnTo>
                  <a:lnTo>
                    <a:pt x="10567" y="410220"/>
                  </a:lnTo>
                  <a:lnTo>
                    <a:pt x="7214" y="421051"/>
                  </a:lnTo>
                  <a:lnTo>
                    <a:pt x="4342" y="432315"/>
                  </a:lnTo>
                  <a:lnTo>
                    <a:pt x="2084" y="444156"/>
                  </a:lnTo>
                  <a:lnTo>
                    <a:pt x="568" y="456550"/>
                  </a:lnTo>
                  <a:lnTo>
                    <a:pt x="0" y="469401"/>
                  </a:lnTo>
                  <a:lnTo>
                    <a:pt x="402" y="482594"/>
                  </a:lnTo>
                  <a:lnTo>
                    <a:pt x="1808" y="495708"/>
                  </a:lnTo>
                  <a:lnTo>
                    <a:pt x="4347" y="508052"/>
                  </a:lnTo>
                  <a:lnTo>
                    <a:pt x="7980" y="519313"/>
                  </a:lnTo>
                  <a:lnTo>
                    <a:pt x="12537" y="529518"/>
                  </a:lnTo>
                  <a:lnTo>
                    <a:pt x="17812" y="538839"/>
                  </a:lnTo>
                  <a:lnTo>
                    <a:pt x="23627" y="547473"/>
                  </a:lnTo>
                  <a:lnTo>
                    <a:pt x="30158" y="555274"/>
                  </a:lnTo>
                  <a:lnTo>
                    <a:pt x="37905" y="561769"/>
                  </a:lnTo>
                  <a:lnTo>
                    <a:pt x="47046" y="566803"/>
                  </a:lnTo>
                  <a:lnTo>
                    <a:pt x="57456" y="570354"/>
                  </a:lnTo>
                  <a:lnTo>
                    <a:pt x="68893" y="572372"/>
                  </a:lnTo>
                  <a:lnTo>
                    <a:pt x="81103" y="572977"/>
                  </a:lnTo>
                  <a:lnTo>
                    <a:pt x="93707" y="572096"/>
                  </a:lnTo>
                  <a:lnTo>
                    <a:pt x="106234" y="569386"/>
                  </a:lnTo>
                  <a:lnTo>
                    <a:pt x="118433" y="564822"/>
                  </a:lnTo>
                  <a:lnTo>
                    <a:pt x="130250" y="558658"/>
                  </a:lnTo>
                  <a:lnTo>
                    <a:pt x="141725" y="551233"/>
                  </a:lnTo>
                  <a:lnTo>
                    <a:pt x="152923" y="542874"/>
                  </a:lnTo>
                  <a:lnTo>
                    <a:pt x="163750" y="534009"/>
                  </a:lnTo>
                  <a:lnTo>
                    <a:pt x="173955" y="525147"/>
                  </a:lnTo>
                  <a:lnTo>
                    <a:pt x="183452" y="516553"/>
                  </a:lnTo>
                  <a:lnTo>
                    <a:pt x="192305" y="507970"/>
                  </a:lnTo>
                  <a:lnTo>
                    <a:pt x="200639" y="498754"/>
                  </a:lnTo>
                  <a:lnTo>
                    <a:pt x="208579" y="488586"/>
                  </a:lnTo>
                  <a:lnTo>
                    <a:pt x="216236" y="477465"/>
                  </a:lnTo>
                  <a:lnTo>
                    <a:pt x="223690" y="465542"/>
                  </a:lnTo>
                  <a:lnTo>
                    <a:pt x="231001" y="452999"/>
                  </a:lnTo>
                  <a:lnTo>
                    <a:pt x="238047" y="439999"/>
                  </a:lnTo>
                  <a:lnTo>
                    <a:pt x="244552" y="426673"/>
                  </a:lnTo>
                  <a:lnTo>
                    <a:pt x="250399" y="413125"/>
                  </a:lnTo>
                  <a:lnTo>
                    <a:pt x="255308" y="399588"/>
                  </a:lnTo>
                  <a:lnTo>
                    <a:pt x="258774" y="386420"/>
                  </a:lnTo>
                  <a:lnTo>
                    <a:pt x="260653" y="373784"/>
                  </a:lnTo>
                  <a:lnTo>
                    <a:pt x="260948" y="361672"/>
                  </a:lnTo>
                  <a:lnTo>
                    <a:pt x="259633" y="349997"/>
                  </a:lnTo>
                  <a:lnTo>
                    <a:pt x="256857" y="338670"/>
                  </a:lnTo>
                  <a:lnTo>
                    <a:pt x="252723" y="327925"/>
                  </a:lnTo>
                  <a:lnTo>
                    <a:pt x="247207" y="318308"/>
                  </a:lnTo>
                  <a:lnTo>
                    <a:pt x="240421" y="310033"/>
                  </a:lnTo>
                  <a:lnTo>
                    <a:pt x="232426" y="303324"/>
                  </a:lnTo>
                  <a:lnTo>
                    <a:pt x="223157" y="298566"/>
                  </a:lnTo>
                  <a:lnTo>
                    <a:pt x="212698" y="295780"/>
                  </a:lnTo>
                  <a:lnTo>
                    <a:pt x="201252" y="294858"/>
                  </a:lnTo>
                  <a:lnTo>
                    <a:pt x="189045" y="295744"/>
                  </a:lnTo>
                  <a:lnTo>
                    <a:pt x="176279" y="298230"/>
                  </a:lnTo>
                  <a:lnTo>
                    <a:pt x="163113" y="302166"/>
                  </a:lnTo>
                  <a:lnTo>
                    <a:pt x="149670" y="307549"/>
                  </a:lnTo>
                  <a:lnTo>
                    <a:pt x="136043" y="314237"/>
                  </a:lnTo>
                  <a:lnTo>
                    <a:pt x="122622" y="321827"/>
                  </a:lnTo>
                  <a:lnTo>
                    <a:pt x="110063" y="329759"/>
                  </a:lnTo>
                  <a:lnTo>
                    <a:pt x="98663" y="337675"/>
                  </a:lnTo>
                  <a:lnTo>
                    <a:pt x="88672" y="345133"/>
                  </a:lnTo>
                  <a:lnTo>
                    <a:pt x="79490" y="352249"/>
                  </a:lnTo>
                  <a:lnTo>
                    <a:pt x="70313" y="359643"/>
                  </a:lnTo>
                  <a:lnTo>
                    <a:pt x="5964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305741" y="5525986"/>
            <a:ext cx="610653" cy="583702"/>
            <a:chOff x="2305741" y="5525986"/>
            <a:chExt cx="610653" cy="583702"/>
          </a:xfrm>
        </p:grpSpPr>
        <p:sp>
          <p:nvSpPr>
            <p:cNvPr id="86" name="Freeform 85"/>
            <p:cNvSpPr/>
            <p:nvPr/>
          </p:nvSpPr>
          <p:spPr>
            <a:xfrm>
              <a:off x="2305741" y="5811730"/>
              <a:ext cx="157928" cy="7817"/>
            </a:xfrm>
            <a:custGeom>
              <a:avLst/>
              <a:gdLst/>
              <a:ahLst/>
              <a:cxnLst/>
              <a:rect l="0" t="0" r="0" b="0"/>
              <a:pathLst>
                <a:path w="157928" h="7817">
                  <a:moveTo>
                    <a:pt x="157927" y="0"/>
                  </a:moveTo>
                  <a:lnTo>
                    <a:pt x="149059" y="2867"/>
                  </a:lnTo>
                  <a:lnTo>
                    <a:pt x="140072" y="5009"/>
                  </a:lnTo>
                  <a:lnTo>
                    <a:pt x="130072" y="6608"/>
                  </a:lnTo>
                  <a:lnTo>
                    <a:pt x="118918" y="7615"/>
                  </a:lnTo>
                  <a:lnTo>
                    <a:pt x="106459" y="7816"/>
                  </a:lnTo>
                  <a:lnTo>
                    <a:pt x="92756" y="7164"/>
                  </a:lnTo>
                  <a:lnTo>
                    <a:pt x="78196" y="5918"/>
                  </a:lnTo>
                  <a:lnTo>
                    <a:pt x="61644" y="4421"/>
                  </a:lnTo>
                  <a:lnTo>
                    <a:pt x="38292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74111" y="5525986"/>
              <a:ext cx="342283" cy="583702"/>
            </a:xfrm>
            <a:custGeom>
              <a:avLst/>
              <a:gdLst/>
              <a:ahLst/>
              <a:cxnLst/>
              <a:rect l="0" t="0" r="0" b="0"/>
              <a:pathLst>
                <a:path w="342283" h="583702">
                  <a:moveTo>
                    <a:pt x="121184" y="43589"/>
                  </a:moveTo>
                  <a:lnTo>
                    <a:pt x="118317" y="52457"/>
                  </a:lnTo>
                  <a:lnTo>
                    <a:pt x="116175" y="61445"/>
                  </a:lnTo>
                  <a:lnTo>
                    <a:pt x="114568" y="71435"/>
                  </a:lnTo>
                  <a:lnTo>
                    <a:pt x="113214" y="82242"/>
                  </a:lnTo>
                  <a:lnTo>
                    <a:pt x="111717" y="93406"/>
                  </a:lnTo>
                  <a:lnTo>
                    <a:pt x="109867" y="104611"/>
                  </a:lnTo>
                  <a:lnTo>
                    <a:pt x="107627" y="115723"/>
                  </a:lnTo>
                  <a:lnTo>
                    <a:pt x="105046" y="126708"/>
                  </a:lnTo>
                  <a:lnTo>
                    <a:pt x="102192" y="137569"/>
                  </a:lnTo>
                  <a:lnTo>
                    <a:pt x="98970" y="148166"/>
                  </a:lnTo>
                  <a:lnTo>
                    <a:pt x="95129" y="158215"/>
                  </a:lnTo>
                  <a:lnTo>
                    <a:pt x="90581" y="167563"/>
                  </a:lnTo>
                  <a:lnTo>
                    <a:pt x="85371" y="174703"/>
                  </a:lnTo>
                  <a:lnTo>
                    <a:pt x="80276" y="177328"/>
                  </a:lnTo>
                  <a:lnTo>
                    <a:pt x="76565" y="175523"/>
                  </a:lnTo>
                  <a:lnTo>
                    <a:pt x="74555" y="170551"/>
                  </a:lnTo>
                  <a:lnTo>
                    <a:pt x="74045" y="163540"/>
                  </a:lnTo>
                  <a:lnTo>
                    <a:pt x="74709" y="155252"/>
                  </a:lnTo>
                  <a:lnTo>
                    <a:pt x="76240" y="146161"/>
                  </a:lnTo>
                  <a:lnTo>
                    <a:pt x="78392" y="136555"/>
                  </a:lnTo>
                  <a:lnTo>
                    <a:pt x="80976" y="126288"/>
                  </a:lnTo>
                  <a:lnTo>
                    <a:pt x="83859" y="114860"/>
                  </a:lnTo>
                  <a:lnTo>
                    <a:pt x="86951" y="102097"/>
                  </a:lnTo>
                  <a:lnTo>
                    <a:pt x="90350" y="88436"/>
                  </a:lnTo>
                  <a:lnTo>
                    <a:pt x="94318" y="74726"/>
                  </a:lnTo>
                  <a:lnTo>
                    <a:pt x="98953" y="61472"/>
                  </a:lnTo>
                  <a:lnTo>
                    <a:pt x="104203" y="48981"/>
                  </a:lnTo>
                  <a:lnTo>
                    <a:pt x="109952" y="37519"/>
                  </a:lnTo>
                  <a:lnTo>
                    <a:pt x="116088" y="27119"/>
                  </a:lnTo>
                  <a:lnTo>
                    <a:pt x="122836" y="17967"/>
                  </a:lnTo>
                  <a:lnTo>
                    <a:pt x="130730" y="10482"/>
                  </a:lnTo>
                  <a:lnTo>
                    <a:pt x="139955" y="4754"/>
                  </a:lnTo>
                  <a:lnTo>
                    <a:pt x="149913" y="1059"/>
                  </a:lnTo>
                  <a:lnTo>
                    <a:pt x="159450" y="0"/>
                  </a:lnTo>
                  <a:lnTo>
                    <a:pt x="167938" y="1666"/>
                  </a:lnTo>
                  <a:lnTo>
                    <a:pt x="175431" y="5868"/>
                  </a:lnTo>
                  <a:lnTo>
                    <a:pt x="182378" y="12419"/>
                  </a:lnTo>
                  <a:lnTo>
                    <a:pt x="189115" y="20975"/>
                  </a:lnTo>
                  <a:lnTo>
                    <a:pt x="195488" y="31275"/>
                  </a:lnTo>
                  <a:lnTo>
                    <a:pt x="200950" y="43230"/>
                  </a:lnTo>
                  <a:lnTo>
                    <a:pt x="205264" y="56632"/>
                  </a:lnTo>
                  <a:lnTo>
                    <a:pt x="208654" y="71036"/>
                  </a:lnTo>
                  <a:lnTo>
                    <a:pt x="211620" y="85849"/>
                  </a:lnTo>
                  <a:lnTo>
                    <a:pt x="214500" y="100705"/>
                  </a:lnTo>
                  <a:lnTo>
                    <a:pt x="217283" y="115612"/>
                  </a:lnTo>
                  <a:lnTo>
                    <a:pt x="219706" y="130840"/>
                  </a:lnTo>
                  <a:lnTo>
                    <a:pt x="221635" y="146531"/>
                  </a:lnTo>
                  <a:lnTo>
                    <a:pt x="223084" y="162680"/>
                  </a:lnTo>
                  <a:lnTo>
                    <a:pt x="224132" y="179214"/>
                  </a:lnTo>
                  <a:lnTo>
                    <a:pt x="224871" y="196042"/>
                  </a:lnTo>
                  <a:lnTo>
                    <a:pt x="225384" y="212919"/>
                  </a:lnTo>
                  <a:lnTo>
                    <a:pt x="225736" y="229477"/>
                  </a:lnTo>
                  <a:lnTo>
                    <a:pt x="225971" y="245534"/>
                  </a:lnTo>
                  <a:lnTo>
                    <a:pt x="225960" y="260927"/>
                  </a:lnTo>
                  <a:lnTo>
                    <a:pt x="225421" y="275423"/>
                  </a:lnTo>
                  <a:lnTo>
                    <a:pt x="224241" y="288995"/>
                  </a:lnTo>
                  <a:lnTo>
                    <a:pt x="222465" y="301924"/>
                  </a:lnTo>
                  <a:lnTo>
                    <a:pt x="220201" y="314687"/>
                  </a:lnTo>
                  <a:lnTo>
                    <a:pt x="217568" y="327581"/>
                  </a:lnTo>
                  <a:lnTo>
                    <a:pt x="214664" y="340870"/>
                  </a:lnTo>
                  <a:lnTo>
                    <a:pt x="211569" y="354865"/>
                  </a:lnTo>
                  <a:lnTo>
                    <a:pt x="208337" y="369651"/>
                  </a:lnTo>
                  <a:lnTo>
                    <a:pt x="204845" y="384989"/>
                  </a:lnTo>
                  <a:lnTo>
                    <a:pt x="200816" y="400430"/>
                  </a:lnTo>
                  <a:lnTo>
                    <a:pt x="196140" y="415704"/>
                  </a:lnTo>
                  <a:lnTo>
                    <a:pt x="190863" y="430720"/>
                  </a:lnTo>
                  <a:lnTo>
                    <a:pt x="185095" y="445489"/>
                  </a:lnTo>
                  <a:lnTo>
                    <a:pt x="178955" y="460049"/>
                  </a:lnTo>
                  <a:lnTo>
                    <a:pt x="172545" y="474284"/>
                  </a:lnTo>
                  <a:lnTo>
                    <a:pt x="165943" y="487929"/>
                  </a:lnTo>
                  <a:lnTo>
                    <a:pt x="159207" y="500886"/>
                  </a:lnTo>
                  <a:lnTo>
                    <a:pt x="152379" y="513044"/>
                  </a:lnTo>
                  <a:lnTo>
                    <a:pt x="145489" y="524218"/>
                  </a:lnTo>
                  <a:lnTo>
                    <a:pt x="138552" y="534401"/>
                  </a:lnTo>
                  <a:lnTo>
                    <a:pt x="131418" y="543732"/>
                  </a:lnTo>
                  <a:lnTo>
                    <a:pt x="123790" y="552393"/>
                  </a:lnTo>
                  <a:lnTo>
                    <a:pt x="115539" y="560548"/>
                  </a:lnTo>
                  <a:lnTo>
                    <a:pt x="106539" y="568010"/>
                  </a:lnTo>
                  <a:lnTo>
                    <a:pt x="96587" y="574270"/>
                  </a:lnTo>
                  <a:lnTo>
                    <a:pt x="85671" y="579139"/>
                  </a:lnTo>
                  <a:lnTo>
                    <a:pt x="74086" y="582407"/>
                  </a:lnTo>
                  <a:lnTo>
                    <a:pt x="62317" y="583701"/>
                  </a:lnTo>
                  <a:lnTo>
                    <a:pt x="50673" y="583003"/>
                  </a:lnTo>
                  <a:lnTo>
                    <a:pt x="39585" y="580264"/>
                  </a:lnTo>
                  <a:lnTo>
                    <a:pt x="29672" y="575234"/>
                  </a:lnTo>
                  <a:lnTo>
                    <a:pt x="21161" y="567999"/>
                  </a:lnTo>
                  <a:lnTo>
                    <a:pt x="14108" y="558906"/>
                  </a:lnTo>
                  <a:lnTo>
                    <a:pt x="8580" y="548370"/>
                  </a:lnTo>
                  <a:lnTo>
                    <a:pt x="4456" y="536769"/>
                  </a:lnTo>
                  <a:lnTo>
                    <a:pt x="1649" y="524405"/>
                  </a:lnTo>
                  <a:lnTo>
                    <a:pt x="198" y="511508"/>
                  </a:lnTo>
                  <a:lnTo>
                    <a:pt x="0" y="498252"/>
                  </a:lnTo>
                  <a:lnTo>
                    <a:pt x="1001" y="485081"/>
                  </a:lnTo>
                  <a:lnTo>
                    <a:pt x="3266" y="472690"/>
                  </a:lnTo>
                  <a:lnTo>
                    <a:pt x="6721" y="461398"/>
                  </a:lnTo>
                  <a:lnTo>
                    <a:pt x="11328" y="451341"/>
                  </a:lnTo>
                  <a:lnTo>
                    <a:pt x="17169" y="442650"/>
                  </a:lnTo>
                  <a:lnTo>
                    <a:pt x="24173" y="435257"/>
                  </a:lnTo>
                  <a:lnTo>
                    <a:pt x="32147" y="429273"/>
                  </a:lnTo>
                  <a:lnTo>
                    <a:pt x="40869" y="425069"/>
                  </a:lnTo>
                  <a:lnTo>
                    <a:pt x="50138" y="422687"/>
                  </a:lnTo>
                  <a:lnTo>
                    <a:pt x="59632" y="422052"/>
                  </a:lnTo>
                  <a:lnTo>
                    <a:pt x="68926" y="423137"/>
                  </a:lnTo>
                  <a:lnTo>
                    <a:pt x="77803" y="425754"/>
                  </a:lnTo>
                  <a:lnTo>
                    <a:pt x="86238" y="429612"/>
                  </a:lnTo>
                  <a:lnTo>
                    <a:pt x="94290" y="434410"/>
                  </a:lnTo>
                  <a:lnTo>
                    <a:pt x="102046" y="439891"/>
                  </a:lnTo>
                  <a:lnTo>
                    <a:pt x="109749" y="445858"/>
                  </a:lnTo>
                  <a:lnTo>
                    <a:pt x="117767" y="452161"/>
                  </a:lnTo>
                  <a:lnTo>
                    <a:pt x="126274" y="458696"/>
                  </a:lnTo>
                  <a:lnTo>
                    <a:pt x="135108" y="465390"/>
                  </a:lnTo>
                  <a:lnTo>
                    <a:pt x="143884" y="472190"/>
                  </a:lnTo>
                  <a:lnTo>
                    <a:pt x="152384" y="479062"/>
                  </a:lnTo>
                  <a:lnTo>
                    <a:pt x="160718" y="485983"/>
                  </a:lnTo>
                  <a:lnTo>
                    <a:pt x="169226" y="492936"/>
                  </a:lnTo>
                  <a:lnTo>
                    <a:pt x="178099" y="499911"/>
                  </a:lnTo>
                  <a:lnTo>
                    <a:pt x="187363" y="506901"/>
                  </a:lnTo>
                  <a:lnTo>
                    <a:pt x="196968" y="513901"/>
                  </a:lnTo>
                  <a:lnTo>
                    <a:pt x="206845" y="520906"/>
                  </a:lnTo>
                  <a:lnTo>
                    <a:pt x="217089" y="527917"/>
                  </a:lnTo>
                  <a:lnTo>
                    <a:pt x="227952" y="534930"/>
                  </a:lnTo>
                  <a:lnTo>
                    <a:pt x="239519" y="541941"/>
                  </a:lnTo>
                  <a:lnTo>
                    <a:pt x="251728" y="548785"/>
                  </a:lnTo>
                  <a:lnTo>
                    <a:pt x="264455" y="555154"/>
                  </a:lnTo>
                  <a:lnTo>
                    <a:pt x="277560" y="560914"/>
                  </a:lnTo>
                  <a:lnTo>
                    <a:pt x="290520" y="565949"/>
                  </a:lnTo>
                  <a:lnTo>
                    <a:pt x="303817" y="570572"/>
                  </a:lnTo>
                  <a:lnTo>
                    <a:pt x="319733" y="575185"/>
                  </a:lnTo>
                  <a:lnTo>
                    <a:pt x="342282" y="580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905000" y="1762470"/>
          <a:ext cx="5152054" cy="3165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6027"/>
                <a:gridCol w="2576027"/>
              </a:tblGrid>
              <a:tr h="63302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302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302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302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63302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8" name="Group 7"/>
          <p:cNvGrpSpPr/>
          <p:nvPr/>
        </p:nvGrpSpPr>
        <p:grpSpPr>
          <a:xfrm>
            <a:off x="2809721" y="1813270"/>
            <a:ext cx="766585" cy="531427"/>
            <a:chOff x="2809721" y="1813270"/>
            <a:chExt cx="766585" cy="531427"/>
          </a:xfrm>
        </p:grpSpPr>
        <p:sp>
          <p:nvSpPr>
            <p:cNvPr id="3" name="Freeform 2"/>
            <p:cNvSpPr/>
            <p:nvPr/>
          </p:nvSpPr>
          <p:spPr>
            <a:xfrm>
              <a:off x="3011454" y="1918545"/>
              <a:ext cx="13450" cy="390018"/>
            </a:xfrm>
            <a:custGeom>
              <a:avLst/>
              <a:gdLst/>
              <a:ahLst/>
              <a:cxnLst/>
              <a:rect l="0" t="0" r="0" b="0"/>
              <a:pathLst>
                <a:path w="13450" h="390018">
                  <a:moveTo>
                    <a:pt x="13449" y="0"/>
                  </a:moveTo>
                  <a:lnTo>
                    <a:pt x="9787" y="14991"/>
                  </a:lnTo>
                  <a:lnTo>
                    <a:pt x="7051" y="29206"/>
                  </a:lnTo>
                  <a:lnTo>
                    <a:pt x="5009" y="44022"/>
                  </a:lnTo>
                  <a:lnTo>
                    <a:pt x="3722" y="59556"/>
                  </a:lnTo>
                  <a:lnTo>
                    <a:pt x="3466" y="75728"/>
                  </a:lnTo>
                  <a:lnTo>
                    <a:pt x="4297" y="92411"/>
                  </a:lnTo>
                  <a:lnTo>
                    <a:pt x="5879" y="109687"/>
                  </a:lnTo>
                  <a:lnTo>
                    <a:pt x="7622" y="127843"/>
                  </a:lnTo>
                  <a:lnTo>
                    <a:pt x="9166" y="146958"/>
                  </a:lnTo>
                  <a:lnTo>
                    <a:pt x="10395" y="166721"/>
                  </a:lnTo>
                  <a:lnTo>
                    <a:pt x="11315" y="186569"/>
                  </a:lnTo>
                  <a:lnTo>
                    <a:pt x="11978" y="206166"/>
                  </a:lnTo>
                  <a:lnTo>
                    <a:pt x="12444" y="225408"/>
                  </a:lnTo>
                  <a:lnTo>
                    <a:pt x="12767" y="244315"/>
                  </a:lnTo>
                  <a:lnTo>
                    <a:pt x="12983" y="262947"/>
                  </a:lnTo>
                  <a:lnTo>
                    <a:pt x="12912" y="281371"/>
                  </a:lnTo>
                  <a:lnTo>
                    <a:pt x="12186" y="299642"/>
                  </a:lnTo>
                  <a:lnTo>
                    <a:pt x="10660" y="317784"/>
                  </a:lnTo>
                  <a:lnTo>
                    <a:pt x="8584" y="335053"/>
                  </a:lnTo>
                  <a:lnTo>
                    <a:pt x="6286" y="351655"/>
                  </a:lnTo>
                  <a:lnTo>
                    <a:pt x="3564" y="369049"/>
                  </a:lnTo>
                  <a:lnTo>
                    <a:pt x="0" y="390017"/>
                  </a:lnTo>
                </a:path>
              </a:pathLst>
            </a:custGeom>
            <a:ln w="4866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09721" y="1813270"/>
              <a:ext cx="357429" cy="333907"/>
            </a:xfrm>
            <a:custGeom>
              <a:avLst/>
              <a:gdLst/>
              <a:ahLst/>
              <a:cxnLst/>
              <a:rect l="0" t="0" r="0" b="0"/>
              <a:pathLst>
                <a:path w="357429" h="333907">
                  <a:moveTo>
                    <a:pt x="0" y="145622"/>
                  </a:moveTo>
                  <a:lnTo>
                    <a:pt x="3833" y="130803"/>
                  </a:lnTo>
                  <a:lnTo>
                    <a:pt x="8205" y="118223"/>
                  </a:lnTo>
                  <a:lnTo>
                    <a:pt x="13565" y="106720"/>
                  </a:lnTo>
                  <a:lnTo>
                    <a:pt x="19824" y="95936"/>
                  </a:lnTo>
                  <a:lnTo>
                    <a:pt x="26826" y="85683"/>
                  </a:lnTo>
                  <a:lnTo>
                    <a:pt x="34407" y="75817"/>
                  </a:lnTo>
                  <a:lnTo>
                    <a:pt x="42627" y="66232"/>
                  </a:lnTo>
                  <a:lnTo>
                    <a:pt x="51756" y="56842"/>
                  </a:lnTo>
                  <a:lnTo>
                    <a:pt x="61869" y="47594"/>
                  </a:lnTo>
                  <a:lnTo>
                    <a:pt x="72860" y="38654"/>
                  </a:lnTo>
                  <a:lnTo>
                    <a:pt x="84552" y="30386"/>
                  </a:lnTo>
                  <a:lnTo>
                    <a:pt x="96778" y="22938"/>
                  </a:lnTo>
                  <a:lnTo>
                    <a:pt x="109599" y="16466"/>
                  </a:lnTo>
                  <a:lnTo>
                    <a:pt x="123296" y="11223"/>
                  </a:lnTo>
                  <a:lnTo>
                    <a:pt x="137952" y="7224"/>
                  </a:lnTo>
                  <a:lnTo>
                    <a:pt x="153467" y="4300"/>
                  </a:lnTo>
                  <a:lnTo>
                    <a:pt x="169670" y="2221"/>
                  </a:lnTo>
                  <a:lnTo>
                    <a:pt x="186386" y="777"/>
                  </a:lnTo>
                  <a:lnTo>
                    <a:pt x="203261" y="0"/>
                  </a:lnTo>
                  <a:lnTo>
                    <a:pt x="219794" y="147"/>
                  </a:lnTo>
                  <a:lnTo>
                    <a:pt x="235731" y="1292"/>
                  </a:lnTo>
                  <a:lnTo>
                    <a:pt x="250848" y="3533"/>
                  </a:lnTo>
                  <a:lnTo>
                    <a:pt x="264842" y="7085"/>
                  </a:lnTo>
                  <a:lnTo>
                    <a:pt x="277662" y="11938"/>
                  </a:lnTo>
                  <a:lnTo>
                    <a:pt x="289454" y="17903"/>
                  </a:lnTo>
                  <a:lnTo>
                    <a:pt x="300434" y="24739"/>
                  </a:lnTo>
                  <a:lnTo>
                    <a:pt x="310800" y="32233"/>
                  </a:lnTo>
                  <a:lnTo>
                    <a:pt x="320515" y="40619"/>
                  </a:lnTo>
                  <a:lnTo>
                    <a:pt x="329314" y="50545"/>
                  </a:lnTo>
                  <a:lnTo>
                    <a:pt x="337122" y="62241"/>
                  </a:lnTo>
                  <a:lnTo>
                    <a:pt x="343839" y="75552"/>
                  </a:lnTo>
                  <a:lnTo>
                    <a:pt x="349247" y="90171"/>
                  </a:lnTo>
                  <a:lnTo>
                    <a:pt x="353351" y="105784"/>
                  </a:lnTo>
                  <a:lnTo>
                    <a:pt x="356128" y="122330"/>
                  </a:lnTo>
                  <a:lnTo>
                    <a:pt x="357428" y="139991"/>
                  </a:lnTo>
                  <a:lnTo>
                    <a:pt x="357309" y="158766"/>
                  </a:lnTo>
                  <a:lnTo>
                    <a:pt x="355998" y="178083"/>
                  </a:lnTo>
                  <a:lnTo>
                    <a:pt x="353761" y="196952"/>
                  </a:lnTo>
                  <a:lnTo>
                    <a:pt x="350834" y="214841"/>
                  </a:lnTo>
                  <a:lnTo>
                    <a:pt x="347203" y="231463"/>
                  </a:lnTo>
                  <a:lnTo>
                    <a:pt x="342623" y="246563"/>
                  </a:lnTo>
                  <a:lnTo>
                    <a:pt x="337035" y="260172"/>
                  </a:lnTo>
                  <a:lnTo>
                    <a:pt x="330554" y="272515"/>
                  </a:lnTo>
                  <a:lnTo>
                    <a:pt x="323362" y="283874"/>
                  </a:lnTo>
                  <a:lnTo>
                    <a:pt x="315625" y="294494"/>
                  </a:lnTo>
                  <a:lnTo>
                    <a:pt x="307074" y="304164"/>
                  </a:lnTo>
                  <a:lnTo>
                    <a:pt x="297037" y="312254"/>
                  </a:lnTo>
                  <a:lnTo>
                    <a:pt x="285290" y="318547"/>
                  </a:lnTo>
                  <a:lnTo>
                    <a:pt x="272759" y="323215"/>
                  </a:lnTo>
                  <a:lnTo>
                    <a:pt x="260063" y="327066"/>
                  </a:lnTo>
                  <a:lnTo>
                    <a:pt x="246085" y="330437"/>
                  </a:lnTo>
                  <a:lnTo>
                    <a:pt x="228630" y="333906"/>
                  </a:lnTo>
                </a:path>
              </a:pathLst>
            </a:custGeom>
            <a:ln w="48668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14621" y="2114846"/>
              <a:ext cx="219606" cy="229851"/>
            </a:xfrm>
            <a:custGeom>
              <a:avLst/>
              <a:gdLst/>
              <a:ahLst/>
              <a:cxnLst/>
              <a:rect l="0" t="0" r="0" b="0"/>
              <a:pathLst>
                <a:path w="219606" h="229851">
                  <a:moveTo>
                    <a:pt x="31321" y="113023"/>
                  </a:moveTo>
                  <a:lnTo>
                    <a:pt x="46226" y="112937"/>
                  </a:lnTo>
                  <a:lnTo>
                    <a:pt x="59624" y="112119"/>
                  </a:lnTo>
                  <a:lnTo>
                    <a:pt x="72783" y="110463"/>
                  </a:lnTo>
                  <a:lnTo>
                    <a:pt x="85942" y="108088"/>
                  </a:lnTo>
                  <a:lnTo>
                    <a:pt x="99154" y="105129"/>
                  </a:lnTo>
                  <a:lnTo>
                    <a:pt x="112420" y="101717"/>
                  </a:lnTo>
                  <a:lnTo>
                    <a:pt x="125520" y="97761"/>
                  </a:lnTo>
                  <a:lnTo>
                    <a:pt x="138051" y="92964"/>
                  </a:lnTo>
                  <a:lnTo>
                    <a:pt x="149825" y="87219"/>
                  </a:lnTo>
                  <a:lnTo>
                    <a:pt x="160458" y="80200"/>
                  </a:lnTo>
                  <a:lnTo>
                    <a:pt x="169288" y="71287"/>
                  </a:lnTo>
                  <a:lnTo>
                    <a:pt x="176105" y="60334"/>
                  </a:lnTo>
                  <a:lnTo>
                    <a:pt x="180487" y="48194"/>
                  </a:lnTo>
                  <a:lnTo>
                    <a:pt x="181610" y="36411"/>
                  </a:lnTo>
                  <a:lnTo>
                    <a:pt x="179327" y="25852"/>
                  </a:lnTo>
                  <a:lnTo>
                    <a:pt x="173855" y="16907"/>
                  </a:lnTo>
                  <a:lnTo>
                    <a:pt x="165419" y="9813"/>
                  </a:lnTo>
                  <a:lnTo>
                    <a:pt x="154461" y="4493"/>
                  </a:lnTo>
                  <a:lnTo>
                    <a:pt x="141934" y="1072"/>
                  </a:lnTo>
                  <a:lnTo>
                    <a:pt x="129128" y="0"/>
                  </a:lnTo>
                  <a:lnTo>
                    <a:pt x="116791" y="1307"/>
                  </a:lnTo>
                  <a:lnTo>
                    <a:pt x="105157" y="4670"/>
                  </a:lnTo>
                  <a:lnTo>
                    <a:pt x="94202" y="9651"/>
                  </a:lnTo>
                  <a:lnTo>
                    <a:pt x="83804" y="15837"/>
                  </a:lnTo>
                  <a:lnTo>
                    <a:pt x="73832" y="22888"/>
                  </a:lnTo>
                  <a:lnTo>
                    <a:pt x="64170" y="30547"/>
                  </a:lnTo>
                  <a:lnTo>
                    <a:pt x="54727" y="38633"/>
                  </a:lnTo>
                  <a:lnTo>
                    <a:pt x="45436" y="47222"/>
                  </a:lnTo>
                  <a:lnTo>
                    <a:pt x="36251" y="56614"/>
                  </a:lnTo>
                  <a:lnTo>
                    <a:pt x="27149" y="66917"/>
                  </a:lnTo>
                  <a:lnTo>
                    <a:pt x="18526" y="78255"/>
                  </a:lnTo>
                  <a:lnTo>
                    <a:pt x="11150" y="90861"/>
                  </a:lnTo>
                  <a:lnTo>
                    <a:pt x="5353" y="104734"/>
                  </a:lnTo>
                  <a:lnTo>
                    <a:pt x="1463" y="119485"/>
                  </a:lnTo>
                  <a:lnTo>
                    <a:pt x="0" y="134485"/>
                  </a:lnTo>
                  <a:lnTo>
                    <a:pt x="1008" y="149345"/>
                  </a:lnTo>
                  <a:lnTo>
                    <a:pt x="4153" y="163714"/>
                  </a:lnTo>
                  <a:lnTo>
                    <a:pt x="8979" y="177196"/>
                  </a:lnTo>
                  <a:lnTo>
                    <a:pt x="15069" y="189656"/>
                  </a:lnTo>
                  <a:lnTo>
                    <a:pt x="22488" y="200772"/>
                  </a:lnTo>
                  <a:lnTo>
                    <a:pt x="31753" y="209937"/>
                  </a:lnTo>
                  <a:lnTo>
                    <a:pt x="43000" y="217001"/>
                  </a:lnTo>
                  <a:lnTo>
                    <a:pt x="56009" y="222201"/>
                  </a:lnTo>
                  <a:lnTo>
                    <a:pt x="70424" y="225914"/>
                  </a:lnTo>
                  <a:lnTo>
                    <a:pt x="85889" y="228500"/>
                  </a:lnTo>
                  <a:lnTo>
                    <a:pt x="101902" y="229850"/>
                  </a:lnTo>
                  <a:lnTo>
                    <a:pt x="117846" y="229418"/>
                  </a:lnTo>
                  <a:lnTo>
                    <a:pt x="133384" y="227053"/>
                  </a:lnTo>
                  <a:lnTo>
                    <a:pt x="148355" y="223114"/>
                  </a:lnTo>
                  <a:lnTo>
                    <a:pt x="164386" y="217734"/>
                  </a:lnTo>
                  <a:lnTo>
                    <a:pt x="185735" y="209014"/>
                  </a:lnTo>
                  <a:lnTo>
                    <a:pt x="219605" y="193716"/>
                  </a:lnTo>
                </a:path>
              </a:pathLst>
            </a:custGeom>
            <a:ln w="48668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14919" y="1918545"/>
              <a:ext cx="26899" cy="390018"/>
            </a:xfrm>
            <a:custGeom>
              <a:avLst/>
              <a:gdLst/>
              <a:ahLst/>
              <a:cxnLst/>
              <a:rect l="0" t="0" r="0" b="0"/>
              <a:pathLst>
                <a:path w="26899" h="390018">
                  <a:moveTo>
                    <a:pt x="0" y="0"/>
                  </a:moveTo>
                  <a:lnTo>
                    <a:pt x="0" y="14991"/>
                  </a:lnTo>
                  <a:lnTo>
                    <a:pt x="0" y="29206"/>
                  </a:lnTo>
                  <a:lnTo>
                    <a:pt x="0" y="44028"/>
                  </a:lnTo>
                  <a:lnTo>
                    <a:pt x="0" y="59783"/>
                  </a:lnTo>
                  <a:lnTo>
                    <a:pt x="0" y="76782"/>
                  </a:lnTo>
                  <a:lnTo>
                    <a:pt x="0" y="95061"/>
                  </a:lnTo>
                  <a:lnTo>
                    <a:pt x="0" y="114448"/>
                  </a:lnTo>
                  <a:lnTo>
                    <a:pt x="0" y="134709"/>
                  </a:lnTo>
                  <a:lnTo>
                    <a:pt x="6" y="155616"/>
                  </a:lnTo>
                  <a:lnTo>
                    <a:pt x="227" y="176775"/>
                  </a:lnTo>
                  <a:lnTo>
                    <a:pt x="1055" y="197655"/>
                  </a:lnTo>
                  <a:lnTo>
                    <a:pt x="2650" y="217990"/>
                  </a:lnTo>
                  <a:lnTo>
                    <a:pt x="4761" y="237750"/>
                  </a:lnTo>
                  <a:lnTo>
                    <a:pt x="6867" y="257014"/>
                  </a:lnTo>
                  <a:lnTo>
                    <a:pt x="8664" y="275884"/>
                  </a:lnTo>
                  <a:lnTo>
                    <a:pt x="10280" y="294252"/>
                  </a:lnTo>
                  <a:lnTo>
                    <a:pt x="12141" y="311808"/>
                  </a:lnTo>
                  <a:lnTo>
                    <a:pt x="14474" y="328430"/>
                  </a:lnTo>
                  <a:lnTo>
                    <a:pt x="17114" y="343628"/>
                  </a:lnTo>
                  <a:lnTo>
                    <a:pt x="19862" y="357936"/>
                  </a:lnTo>
                  <a:lnTo>
                    <a:pt x="22962" y="372610"/>
                  </a:lnTo>
                  <a:lnTo>
                    <a:pt x="26898" y="390017"/>
                  </a:lnTo>
                </a:path>
              </a:pathLst>
            </a:custGeom>
            <a:ln w="48668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93880" y="2026136"/>
              <a:ext cx="282426" cy="13450"/>
            </a:xfrm>
            <a:custGeom>
              <a:avLst/>
              <a:gdLst/>
              <a:ahLst/>
              <a:cxnLst/>
              <a:rect l="0" t="0" r="0" b="0"/>
              <a:pathLst>
                <a:path w="282426" h="13450">
                  <a:moveTo>
                    <a:pt x="282425" y="13449"/>
                  </a:moveTo>
                  <a:lnTo>
                    <a:pt x="267350" y="13363"/>
                  </a:lnTo>
                  <a:lnTo>
                    <a:pt x="252316" y="12546"/>
                  </a:lnTo>
                  <a:lnTo>
                    <a:pt x="235851" y="10895"/>
                  </a:lnTo>
                  <a:lnTo>
                    <a:pt x="218162" y="8740"/>
                  </a:lnTo>
                  <a:lnTo>
                    <a:pt x="199859" y="6610"/>
                  </a:lnTo>
                  <a:lnTo>
                    <a:pt x="181376" y="4804"/>
                  </a:lnTo>
                  <a:lnTo>
                    <a:pt x="162918" y="3401"/>
                  </a:lnTo>
                  <a:lnTo>
                    <a:pt x="144555" y="2366"/>
                  </a:lnTo>
                  <a:lnTo>
                    <a:pt x="126295" y="1626"/>
                  </a:lnTo>
                  <a:lnTo>
                    <a:pt x="108125" y="1108"/>
                  </a:lnTo>
                  <a:lnTo>
                    <a:pt x="90025" y="751"/>
                  </a:lnTo>
                  <a:lnTo>
                    <a:pt x="71999" y="506"/>
                  </a:lnTo>
                  <a:lnTo>
                    <a:pt x="54807" y="340"/>
                  </a:lnTo>
                  <a:lnTo>
                    <a:pt x="38266" y="210"/>
                  </a:lnTo>
                  <a:lnTo>
                    <a:pt x="20921" y="103"/>
                  </a:lnTo>
                  <a:lnTo>
                    <a:pt x="0" y="0"/>
                  </a:lnTo>
                </a:path>
              </a:pathLst>
            </a:custGeom>
            <a:ln w="48667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819355" y="1813270"/>
            <a:ext cx="1899372" cy="531427"/>
            <a:chOff x="4819355" y="1813270"/>
            <a:chExt cx="1899372" cy="531427"/>
          </a:xfrm>
        </p:grpSpPr>
        <p:sp>
          <p:nvSpPr>
            <p:cNvPr id="9" name="Freeform 8"/>
            <p:cNvSpPr/>
            <p:nvPr/>
          </p:nvSpPr>
          <p:spPr>
            <a:xfrm>
              <a:off x="4819355" y="1813270"/>
              <a:ext cx="285387" cy="450603"/>
            </a:xfrm>
            <a:custGeom>
              <a:avLst/>
              <a:gdLst/>
              <a:ahLst/>
              <a:cxnLst/>
              <a:rect l="0" t="0" r="0" b="0"/>
              <a:pathLst>
                <a:path w="285387" h="450603">
                  <a:moveTo>
                    <a:pt x="197268" y="71135"/>
                  </a:moveTo>
                  <a:lnTo>
                    <a:pt x="197017" y="56644"/>
                  </a:lnTo>
                  <a:lnTo>
                    <a:pt x="194618" y="44342"/>
                  </a:lnTo>
                  <a:lnTo>
                    <a:pt x="189752" y="33106"/>
                  </a:lnTo>
                  <a:lnTo>
                    <a:pt x="182568" y="22993"/>
                  </a:lnTo>
                  <a:lnTo>
                    <a:pt x="173079" y="14586"/>
                  </a:lnTo>
                  <a:lnTo>
                    <a:pt x="161526" y="8075"/>
                  </a:lnTo>
                  <a:lnTo>
                    <a:pt x="148506" y="3478"/>
                  </a:lnTo>
                  <a:lnTo>
                    <a:pt x="134804" y="843"/>
                  </a:lnTo>
                  <a:lnTo>
                    <a:pt x="120933" y="0"/>
                  </a:lnTo>
                  <a:lnTo>
                    <a:pt x="107328" y="830"/>
                  </a:lnTo>
                  <a:lnTo>
                    <a:pt x="94447" y="3368"/>
                  </a:lnTo>
                  <a:lnTo>
                    <a:pt x="82455" y="7483"/>
                  </a:lnTo>
                  <a:lnTo>
                    <a:pt x="71289" y="13102"/>
                  </a:lnTo>
                  <a:lnTo>
                    <a:pt x="60799" y="20306"/>
                  </a:lnTo>
                  <a:lnTo>
                    <a:pt x="50827" y="28998"/>
                  </a:lnTo>
                  <a:lnTo>
                    <a:pt x="41439" y="39132"/>
                  </a:lnTo>
                  <a:lnTo>
                    <a:pt x="32907" y="50809"/>
                  </a:lnTo>
                  <a:lnTo>
                    <a:pt x="25333" y="63934"/>
                  </a:lnTo>
                  <a:lnTo>
                    <a:pt x="19231" y="78060"/>
                  </a:lnTo>
                  <a:lnTo>
                    <a:pt x="15584" y="92529"/>
                  </a:lnTo>
                  <a:lnTo>
                    <a:pt x="14706" y="106930"/>
                  </a:lnTo>
                  <a:lnTo>
                    <a:pt x="16128" y="121108"/>
                  </a:lnTo>
                  <a:lnTo>
                    <a:pt x="18981" y="135041"/>
                  </a:lnTo>
                  <a:lnTo>
                    <a:pt x="22611" y="148756"/>
                  </a:lnTo>
                  <a:lnTo>
                    <a:pt x="26842" y="162095"/>
                  </a:lnTo>
                  <a:lnTo>
                    <a:pt x="31861" y="174717"/>
                  </a:lnTo>
                  <a:lnTo>
                    <a:pt x="37734" y="186479"/>
                  </a:lnTo>
                  <a:lnTo>
                    <a:pt x="44577" y="196833"/>
                  </a:lnTo>
                  <a:lnTo>
                    <a:pt x="52622" y="204776"/>
                  </a:lnTo>
                  <a:lnTo>
                    <a:pt x="61888" y="209973"/>
                  </a:lnTo>
                  <a:lnTo>
                    <a:pt x="72411" y="212679"/>
                  </a:lnTo>
                  <a:lnTo>
                    <a:pt x="84351" y="213373"/>
                  </a:lnTo>
                  <a:lnTo>
                    <a:pt x="97651" y="212562"/>
                  </a:lnTo>
                  <a:lnTo>
                    <a:pt x="111896" y="211070"/>
                  </a:lnTo>
                  <a:lnTo>
                    <a:pt x="126444" y="209988"/>
                  </a:lnTo>
                  <a:lnTo>
                    <a:pt x="140892" y="209884"/>
                  </a:lnTo>
                  <a:lnTo>
                    <a:pt x="154890" y="211048"/>
                  </a:lnTo>
                  <a:lnTo>
                    <a:pt x="168036" y="213731"/>
                  </a:lnTo>
                  <a:lnTo>
                    <a:pt x="180213" y="217897"/>
                  </a:lnTo>
                  <a:lnTo>
                    <a:pt x="191715" y="223318"/>
                  </a:lnTo>
                  <a:lnTo>
                    <a:pt x="203094" y="229716"/>
                  </a:lnTo>
                  <a:lnTo>
                    <a:pt x="214685" y="236839"/>
                  </a:lnTo>
                  <a:lnTo>
                    <a:pt x="226390" y="244689"/>
                  </a:lnTo>
                  <a:lnTo>
                    <a:pt x="237814" y="253493"/>
                  </a:lnTo>
                  <a:lnTo>
                    <a:pt x="248728" y="263308"/>
                  </a:lnTo>
                  <a:lnTo>
                    <a:pt x="258703" y="274219"/>
                  </a:lnTo>
                  <a:lnTo>
                    <a:pt x="267044" y="286427"/>
                  </a:lnTo>
                  <a:lnTo>
                    <a:pt x="273527" y="299919"/>
                  </a:lnTo>
                  <a:lnTo>
                    <a:pt x="278322" y="314505"/>
                  </a:lnTo>
                  <a:lnTo>
                    <a:pt x="281757" y="329948"/>
                  </a:lnTo>
                  <a:lnTo>
                    <a:pt x="284154" y="346014"/>
                  </a:lnTo>
                  <a:lnTo>
                    <a:pt x="285386" y="362114"/>
                  </a:lnTo>
                  <a:lnTo>
                    <a:pt x="284904" y="377345"/>
                  </a:lnTo>
                  <a:lnTo>
                    <a:pt x="282545" y="391286"/>
                  </a:lnTo>
                  <a:lnTo>
                    <a:pt x="278507" y="403947"/>
                  </a:lnTo>
                  <a:lnTo>
                    <a:pt x="273122" y="415535"/>
                  </a:lnTo>
                  <a:lnTo>
                    <a:pt x="266712" y="426276"/>
                  </a:lnTo>
                  <a:lnTo>
                    <a:pt x="259147" y="435779"/>
                  </a:lnTo>
                  <a:lnTo>
                    <a:pt x="249877" y="443065"/>
                  </a:lnTo>
                  <a:lnTo>
                    <a:pt x="238738" y="447782"/>
                  </a:lnTo>
                  <a:lnTo>
                    <a:pt x="225922" y="450146"/>
                  </a:lnTo>
                  <a:lnTo>
                    <a:pt x="211763" y="450602"/>
                  </a:lnTo>
                  <a:lnTo>
                    <a:pt x="196604" y="449609"/>
                  </a:lnTo>
                  <a:lnTo>
                    <a:pt x="181132" y="447357"/>
                  </a:lnTo>
                  <a:lnTo>
                    <a:pt x="166332" y="443770"/>
                  </a:lnTo>
                  <a:lnTo>
                    <a:pt x="152680" y="438918"/>
                  </a:lnTo>
                  <a:lnTo>
                    <a:pt x="140001" y="433208"/>
                  </a:lnTo>
                  <a:lnTo>
                    <a:pt x="127738" y="427262"/>
                  </a:lnTo>
                  <a:lnTo>
                    <a:pt x="115505" y="421460"/>
                  </a:lnTo>
                  <a:lnTo>
                    <a:pt x="103135" y="415935"/>
                  </a:lnTo>
                  <a:lnTo>
                    <a:pt x="90591" y="410691"/>
                  </a:lnTo>
                  <a:lnTo>
                    <a:pt x="77893" y="405691"/>
                  </a:lnTo>
                  <a:lnTo>
                    <a:pt x="65160" y="401068"/>
                  </a:lnTo>
                  <a:lnTo>
                    <a:pt x="51082" y="396687"/>
                  </a:lnTo>
                  <a:lnTo>
                    <a:pt x="31629" y="392162"/>
                  </a:lnTo>
                  <a:lnTo>
                    <a:pt x="0" y="386763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73884" y="1871254"/>
              <a:ext cx="5763" cy="447140"/>
            </a:xfrm>
            <a:custGeom>
              <a:avLst/>
              <a:gdLst/>
              <a:ahLst/>
              <a:cxnLst/>
              <a:rect l="0" t="0" r="0" b="0"/>
              <a:pathLst>
                <a:path w="5763" h="447140">
                  <a:moveTo>
                    <a:pt x="5762" y="0"/>
                  </a:moveTo>
                  <a:lnTo>
                    <a:pt x="2266" y="14658"/>
                  </a:lnTo>
                  <a:lnTo>
                    <a:pt x="389" y="28559"/>
                  </a:lnTo>
                  <a:lnTo>
                    <a:pt x="0" y="43052"/>
                  </a:lnTo>
                  <a:lnTo>
                    <a:pt x="633" y="58459"/>
                  </a:lnTo>
                  <a:lnTo>
                    <a:pt x="1657" y="75083"/>
                  </a:lnTo>
                  <a:lnTo>
                    <a:pt x="2676" y="92962"/>
                  </a:lnTo>
                  <a:lnTo>
                    <a:pt x="3530" y="112136"/>
                  </a:lnTo>
                  <a:lnTo>
                    <a:pt x="4188" y="132759"/>
                  </a:lnTo>
                  <a:lnTo>
                    <a:pt x="4670" y="154768"/>
                  </a:lnTo>
                  <a:lnTo>
                    <a:pt x="5012" y="177739"/>
                  </a:lnTo>
                  <a:lnTo>
                    <a:pt x="5252" y="201026"/>
                  </a:lnTo>
                  <a:lnTo>
                    <a:pt x="5417" y="224222"/>
                  </a:lnTo>
                  <a:lnTo>
                    <a:pt x="5529" y="246974"/>
                  </a:lnTo>
                  <a:lnTo>
                    <a:pt x="5606" y="268880"/>
                  </a:lnTo>
                  <a:lnTo>
                    <a:pt x="5657" y="289812"/>
                  </a:lnTo>
                  <a:lnTo>
                    <a:pt x="5692" y="309861"/>
                  </a:lnTo>
                  <a:lnTo>
                    <a:pt x="5715" y="329196"/>
                  </a:lnTo>
                  <a:lnTo>
                    <a:pt x="5731" y="347982"/>
                  </a:lnTo>
                  <a:lnTo>
                    <a:pt x="5741" y="366091"/>
                  </a:lnTo>
                  <a:lnTo>
                    <a:pt x="5749" y="385149"/>
                  </a:lnTo>
                  <a:lnTo>
                    <a:pt x="5756" y="409625"/>
                  </a:lnTo>
                  <a:lnTo>
                    <a:pt x="5762" y="447139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74437" y="2042219"/>
              <a:ext cx="210419" cy="26303"/>
            </a:xfrm>
            <a:custGeom>
              <a:avLst/>
              <a:gdLst/>
              <a:ahLst/>
              <a:cxnLst/>
              <a:rect l="0" t="0" r="0" b="0"/>
              <a:pathLst>
                <a:path w="210419" h="26303">
                  <a:moveTo>
                    <a:pt x="210418" y="0"/>
                  </a:moveTo>
                  <a:lnTo>
                    <a:pt x="195760" y="3581"/>
                  </a:lnTo>
                  <a:lnTo>
                    <a:pt x="181859" y="6257"/>
                  </a:lnTo>
                  <a:lnTo>
                    <a:pt x="167371" y="8265"/>
                  </a:lnTo>
                  <a:lnTo>
                    <a:pt x="152181" y="9956"/>
                  </a:lnTo>
                  <a:lnTo>
                    <a:pt x="136367" y="11825"/>
                  </a:lnTo>
                  <a:lnTo>
                    <a:pt x="120059" y="14131"/>
                  </a:lnTo>
                  <a:lnTo>
                    <a:pt x="103381" y="16713"/>
                  </a:lnTo>
                  <a:lnTo>
                    <a:pt x="86437" y="19126"/>
                  </a:lnTo>
                  <a:lnTo>
                    <a:pt x="69328" y="21120"/>
                  </a:lnTo>
                  <a:lnTo>
                    <a:pt x="52870" y="22652"/>
                  </a:lnTo>
                  <a:lnTo>
                    <a:pt x="36972" y="23939"/>
                  </a:lnTo>
                  <a:lnTo>
                    <a:pt x="20238" y="25092"/>
                  </a:lnTo>
                  <a:lnTo>
                    <a:pt x="0" y="26302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98006" y="2134277"/>
              <a:ext cx="13153" cy="13153"/>
            </a:xfrm>
            <a:custGeom>
              <a:avLst/>
              <a:gdLst/>
              <a:ahLst/>
              <a:cxnLst/>
              <a:rect l="0" t="0" r="0" b="0"/>
              <a:pathLst>
                <a:path w="13153" h="13153">
                  <a:moveTo>
                    <a:pt x="13152" y="0"/>
                  </a:moveTo>
                  <a:lnTo>
                    <a:pt x="0" y="13152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11158" y="2068521"/>
              <a:ext cx="159630" cy="230451"/>
            </a:xfrm>
            <a:custGeom>
              <a:avLst/>
              <a:gdLst/>
              <a:ahLst/>
              <a:cxnLst/>
              <a:rect l="0" t="0" r="0" b="0"/>
              <a:pathLst>
                <a:path w="159630" h="230451">
                  <a:moveTo>
                    <a:pt x="0" y="184117"/>
                  </a:moveTo>
                  <a:lnTo>
                    <a:pt x="3748" y="195027"/>
                  </a:lnTo>
                  <a:lnTo>
                    <a:pt x="8023" y="204653"/>
                  </a:lnTo>
                  <a:lnTo>
                    <a:pt x="13270" y="213877"/>
                  </a:lnTo>
                  <a:lnTo>
                    <a:pt x="19607" y="222083"/>
                  </a:lnTo>
                  <a:lnTo>
                    <a:pt x="27263" y="227810"/>
                  </a:lnTo>
                  <a:lnTo>
                    <a:pt x="36231" y="230450"/>
                  </a:lnTo>
                  <a:lnTo>
                    <a:pt x="46117" y="230185"/>
                  </a:lnTo>
                  <a:lnTo>
                    <a:pt x="56293" y="227537"/>
                  </a:lnTo>
                  <a:lnTo>
                    <a:pt x="66369" y="223074"/>
                  </a:lnTo>
                  <a:lnTo>
                    <a:pt x="76201" y="217287"/>
                  </a:lnTo>
                  <a:lnTo>
                    <a:pt x="85776" y="210561"/>
                  </a:lnTo>
                  <a:lnTo>
                    <a:pt x="95129" y="203176"/>
                  </a:lnTo>
                  <a:lnTo>
                    <a:pt x="104311" y="195131"/>
                  </a:lnTo>
                  <a:lnTo>
                    <a:pt x="113367" y="186186"/>
                  </a:lnTo>
                  <a:lnTo>
                    <a:pt x="122326" y="176272"/>
                  </a:lnTo>
                  <a:lnTo>
                    <a:pt x="131012" y="165293"/>
                  </a:lnTo>
                  <a:lnTo>
                    <a:pt x="139062" y="153038"/>
                  </a:lnTo>
                  <a:lnTo>
                    <a:pt x="146313" y="139520"/>
                  </a:lnTo>
                  <a:lnTo>
                    <a:pt x="152410" y="125128"/>
                  </a:lnTo>
                  <a:lnTo>
                    <a:pt x="156718" y="110481"/>
                  </a:lnTo>
                  <a:lnTo>
                    <a:pt x="159055" y="95960"/>
                  </a:lnTo>
                  <a:lnTo>
                    <a:pt x="159629" y="81702"/>
                  </a:lnTo>
                  <a:lnTo>
                    <a:pt x="158790" y="67715"/>
                  </a:lnTo>
                  <a:lnTo>
                    <a:pt x="156894" y="53975"/>
                  </a:lnTo>
                  <a:lnTo>
                    <a:pt x="154426" y="40997"/>
                  </a:lnTo>
                  <a:lnTo>
                    <a:pt x="151758" y="28569"/>
                  </a:lnTo>
                  <a:lnTo>
                    <a:pt x="148660" y="15596"/>
                  </a:lnTo>
                  <a:lnTo>
                    <a:pt x="144662" y="0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88244" y="2094824"/>
              <a:ext cx="36066" cy="184117"/>
            </a:xfrm>
            <a:custGeom>
              <a:avLst/>
              <a:gdLst/>
              <a:ahLst/>
              <a:cxnLst/>
              <a:rect l="0" t="0" r="0" b="0"/>
              <a:pathLst>
                <a:path w="36066" h="184117">
                  <a:moveTo>
                    <a:pt x="9762" y="0"/>
                  </a:moveTo>
                  <a:lnTo>
                    <a:pt x="6182" y="14658"/>
                  </a:lnTo>
                  <a:lnTo>
                    <a:pt x="3506" y="28559"/>
                  </a:lnTo>
                  <a:lnTo>
                    <a:pt x="1509" y="43047"/>
                  </a:lnTo>
                  <a:lnTo>
                    <a:pt x="251" y="58237"/>
                  </a:lnTo>
                  <a:lnTo>
                    <a:pt x="0" y="74051"/>
                  </a:lnTo>
                  <a:lnTo>
                    <a:pt x="826" y="90348"/>
                  </a:lnTo>
                  <a:lnTo>
                    <a:pt x="2804" y="106594"/>
                  </a:lnTo>
                  <a:lnTo>
                    <a:pt x="6128" y="121919"/>
                  </a:lnTo>
                  <a:lnTo>
                    <a:pt x="10758" y="135908"/>
                  </a:lnTo>
                  <a:lnTo>
                    <a:pt x="16113" y="148216"/>
                  </a:lnTo>
                  <a:lnTo>
                    <a:pt x="21707" y="159551"/>
                  </a:lnTo>
                  <a:lnTo>
                    <a:pt x="28031" y="170902"/>
                  </a:lnTo>
                  <a:lnTo>
                    <a:pt x="36065" y="184116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63689" y="1830315"/>
              <a:ext cx="365574" cy="501196"/>
            </a:xfrm>
            <a:custGeom>
              <a:avLst/>
              <a:gdLst/>
              <a:ahLst/>
              <a:cxnLst/>
              <a:rect l="0" t="0" r="0" b="0"/>
              <a:pathLst>
                <a:path w="365574" h="501196">
                  <a:moveTo>
                    <a:pt x="128853" y="369718"/>
                  </a:moveTo>
                  <a:lnTo>
                    <a:pt x="125104" y="358725"/>
                  </a:lnTo>
                  <a:lnTo>
                    <a:pt x="120830" y="348298"/>
                  </a:lnTo>
                  <a:lnTo>
                    <a:pt x="115577" y="337450"/>
                  </a:lnTo>
                  <a:lnTo>
                    <a:pt x="109024" y="326705"/>
                  </a:lnTo>
                  <a:lnTo>
                    <a:pt x="100557" y="317274"/>
                  </a:lnTo>
                  <a:lnTo>
                    <a:pt x="90030" y="309751"/>
                  </a:lnTo>
                  <a:lnTo>
                    <a:pt x="78080" y="304515"/>
                  </a:lnTo>
                  <a:lnTo>
                    <a:pt x="65845" y="302032"/>
                  </a:lnTo>
                  <a:lnTo>
                    <a:pt x="54022" y="302278"/>
                  </a:lnTo>
                  <a:lnTo>
                    <a:pt x="43041" y="305261"/>
                  </a:lnTo>
                  <a:lnTo>
                    <a:pt x="33268" y="311238"/>
                  </a:lnTo>
                  <a:lnTo>
                    <a:pt x="24763" y="320065"/>
                  </a:lnTo>
                  <a:lnTo>
                    <a:pt x="17571" y="331281"/>
                  </a:lnTo>
                  <a:lnTo>
                    <a:pt x="11845" y="344345"/>
                  </a:lnTo>
                  <a:lnTo>
                    <a:pt x="7524" y="358772"/>
                  </a:lnTo>
                  <a:lnTo>
                    <a:pt x="4386" y="374172"/>
                  </a:lnTo>
                  <a:lnTo>
                    <a:pt x="2165" y="390252"/>
                  </a:lnTo>
                  <a:lnTo>
                    <a:pt x="630" y="406797"/>
                  </a:lnTo>
                  <a:lnTo>
                    <a:pt x="0" y="423451"/>
                  </a:lnTo>
                  <a:lnTo>
                    <a:pt x="896" y="439730"/>
                  </a:lnTo>
                  <a:lnTo>
                    <a:pt x="3548" y="455383"/>
                  </a:lnTo>
                  <a:lnTo>
                    <a:pt x="8210" y="469789"/>
                  </a:lnTo>
                  <a:lnTo>
                    <a:pt x="15345" y="481892"/>
                  </a:lnTo>
                  <a:lnTo>
                    <a:pt x="24950" y="491301"/>
                  </a:lnTo>
                  <a:lnTo>
                    <a:pt x="36270" y="497426"/>
                  </a:lnTo>
                  <a:lnTo>
                    <a:pt x="48077" y="499198"/>
                  </a:lnTo>
                  <a:lnTo>
                    <a:pt x="59610" y="496458"/>
                  </a:lnTo>
                  <a:lnTo>
                    <a:pt x="70396" y="489983"/>
                  </a:lnTo>
                  <a:lnTo>
                    <a:pt x="80039" y="480981"/>
                  </a:lnTo>
                  <a:lnTo>
                    <a:pt x="88467" y="470399"/>
                  </a:lnTo>
                  <a:lnTo>
                    <a:pt x="96032" y="458646"/>
                  </a:lnTo>
                  <a:lnTo>
                    <a:pt x="103338" y="445707"/>
                  </a:lnTo>
                  <a:lnTo>
                    <a:pt x="110758" y="431645"/>
                  </a:lnTo>
                  <a:lnTo>
                    <a:pt x="118224" y="416638"/>
                  </a:lnTo>
                  <a:lnTo>
                    <a:pt x="125361" y="400894"/>
                  </a:lnTo>
                  <a:lnTo>
                    <a:pt x="131963" y="384605"/>
                  </a:lnTo>
                  <a:lnTo>
                    <a:pt x="137814" y="367928"/>
                  </a:lnTo>
                  <a:lnTo>
                    <a:pt x="142611" y="350977"/>
                  </a:lnTo>
                  <a:lnTo>
                    <a:pt x="146301" y="333844"/>
                  </a:lnTo>
                  <a:lnTo>
                    <a:pt x="149222" y="316792"/>
                  </a:lnTo>
                  <a:lnTo>
                    <a:pt x="151961" y="300247"/>
                  </a:lnTo>
                  <a:lnTo>
                    <a:pt x="154869" y="284386"/>
                  </a:lnTo>
                  <a:lnTo>
                    <a:pt x="157863" y="268780"/>
                  </a:lnTo>
                  <a:lnTo>
                    <a:pt x="160556" y="252548"/>
                  </a:lnTo>
                  <a:lnTo>
                    <a:pt x="162739" y="235236"/>
                  </a:lnTo>
                  <a:lnTo>
                    <a:pt x="164394" y="216810"/>
                  </a:lnTo>
                  <a:lnTo>
                    <a:pt x="165599" y="197432"/>
                  </a:lnTo>
                  <a:lnTo>
                    <a:pt x="166447" y="177318"/>
                  </a:lnTo>
                  <a:lnTo>
                    <a:pt x="166825" y="156867"/>
                  </a:lnTo>
                  <a:lnTo>
                    <a:pt x="166423" y="136618"/>
                  </a:lnTo>
                  <a:lnTo>
                    <a:pt x="165142" y="116851"/>
                  </a:lnTo>
                  <a:lnTo>
                    <a:pt x="163265" y="97609"/>
                  </a:lnTo>
                  <a:lnTo>
                    <a:pt x="161333" y="78827"/>
                  </a:lnTo>
                  <a:lnTo>
                    <a:pt x="159655" y="60417"/>
                  </a:lnTo>
                  <a:lnTo>
                    <a:pt x="157916" y="42696"/>
                  </a:lnTo>
                  <a:lnTo>
                    <a:pt x="155325" y="26356"/>
                  </a:lnTo>
                  <a:lnTo>
                    <a:pt x="151490" y="11749"/>
                  </a:lnTo>
                  <a:lnTo>
                    <a:pt x="146207" y="1821"/>
                  </a:lnTo>
                  <a:lnTo>
                    <a:pt x="140500" y="0"/>
                  </a:lnTo>
                  <a:lnTo>
                    <a:pt x="136237" y="4659"/>
                  </a:lnTo>
                  <a:lnTo>
                    <a:pt x="133483" y="13708"/>
                  </a:lnTo>
                  <a:lnTo>
                    <a:pt x="131772" y="25858"/>
                  </a:lnTo>
                  <a:lnTo>
                    <a:pt x="130711" y="40502"/>
                  </a:lnTo>
                  <a:lnTo>
                    <a:pt x="130046" y="57153"/>
                  </a:lnTo>
                  <a:lnTo>
                    <a:pt x="129626" y="75343"/>
                  </a:lnTo>
                  <a:lnTo>
                    <a:pt x="129357" y="94668"/>
                  </a:lnTo>
                  <a:lnTo>
                    <a:pt x="129184" y="114803"/>
                  </a:lnTo>
                  <a:lnTo>
                    <a:pt x="129070" y="135506"/>
                  </a:lnTo>
                  <a:lnTo>
                    <a:pt x="128996" y="156601"/>
                  </a:lnTo>
                  <a:lnTo>
                    <a:pt x="128948" y="177959"/>
                  </a:lnTo>
                  <a:lnTo>
                    <a:pt x="128917" y="199288"/>
                  </a:lnTo>
                  <a:lnTo>
                    <a:pt x="128895" y="220146"/>
                  </a:lnTo>
                  <a:lnTo>
                    <a:pt x="128886" y="240325"/>
                  </a:lnTo>
                  <a:lnTo>
                    <a:pt x="129093" y="259636"/>
                  </a:lnTo>
                  <a:lnTo>
                    <a:pt x="129896" y="277801"/>
                  </a:lnTo>
                  <a:lnTo>
                    <a:pt x="131452" y="294792"/>
                  </a:lnTo>
                  <a:lnTo>
                    <a:pt x="133513" y="310968"/>
                  </a:lnTo>
                  <a:lnTo>
                    <a:pt x="135570" y="326928"/>
                  </a:lnTo>
                  <a:lnTo>
                    <a:pt x="137327" y="343039"/>
                  </a:lnTo>
                  <a:lnTo>
                    <a:pt x="138907" y="359431"/>
                  </a:lnTo>
                  <a:lnTo>
                    <a:pt x="140726" y="376107"/>
                  </a:lnTo>
                  <a:lnTo>
                    <a:pt x="143018" y="392987"/>
                  </a:lnTo>
                  <a:lnTo>
                    <a:pt x="146049" y="408784"/>
                  </a:lnTo>
                  <a:lnTo>
                    <a:pt x="151095" y="421004"/>
                  </a:lnTo>
                  <a:lnTo>
                    <a:pt x="158734" y="428459"/>
                  </a:lnTo>
                  <a:lnTo>
                    <a:pt x="167613" y="431677"/>
                  </a:lnTo>
                  <a:lnTo>
                    <a:pt x="177345" y="431982"/>
                  </a:lnTo>
                  <a:lnTo>
                    <a:pt x="187866" y="430272"/>
                  </a:lnTo>
                  <a:lnTo>
                    <a:pt x="199074" y="426873"/>
                  </a:lnTo>
                  <a:lnTo>
                    <a:pt x="210839" y="422059"/>
                  </a:lnTo>
                  <a:lnTo>
                    <a:pt x="223229" y="416330"/>
                  </a:lnTo>
                  <a:lnTo>
                    <a:pt x="236514" y="410349"/>
                  </a:lnTo>
                  <a:lnTo>
                    <a:pt x="250763" y="404508"/>
                  </a:lnTo>
                  <a:lnTo>
                    <a:pt x="265665" y="398739"/>
                  </a:lnTo>
                  <a:lnTo>
                    <a:pt x="280662" y="392664"/>
                  </a:lnTo>
                  <a:lnTo>
                    <a:pt x="295411" y="386072"/>
                  </a:lnTo>
                  <a:lnTo>
                    <a:pt x="309400" y="378743"/>
                  </a:lnTo>
                  <a:lnTo>
                    <a:pt x="321876" y="370368"/>
                  </a:lnTo>
                  <a:lnTo>
                    <a:pt x="332576" y="360888"/>
                  </a:lnTo>
                  <a:lnTo>
                    <a:pt x="341644" y="350433"/>
                  </a:lnTo>
                  <a:lnTo>
                    <a:pt x="349388" y="339204"/>
                  </a:lnTo>
                  <a:lnTo>
                    <a:pt x="356112" y="327402"/>
                  </a:lnTo>
                  <a:lnTo>
                    <a:pt x="361478" y="315393"/>
                  </a:lnTo>
                  <a:lnTo>
                    <a:pt x="364548" y="303684"/>
                  </a:lnTo>
                  <a:lnTo>
                    <a:pt x="364988" y="292534"/>
                  </a:lnTo>
                  <a:lnTo>
                    <a:pt x="362827" y="282169"/>
                  </a:lnTo>
                  <a:lnTo>
                    <a:pt x="358140" y="272891"/>
                  </a:lnTo>
                  <a:lnTo>
                    <a:pt x="351243" y="264771"/>
                  </a:lnTo>
                  <a:lnTo>
                    <a:pt x="342782" y="258280"/>
                  </a:lnTo>
                  <a:lnTo>
                    <a:pt x="333577" y="254364"/>
                  </a:lnTo>
                  <a:lnTo>
                    <a:pt x="324159" y="253305"/>
                  </a:lnTo>
                  <a:lnTo>
                    <a:pt x="314770" y="254817"/>
                  </a:lnTo>
                  <a:lnTo>
                    <a:pt x="305495" y="258394"/>
                  </a:lnTo>
                  <a:lnTo>
                    <a:pt x="296342" y="263531"/>
                  </a:lnTo>
                  <a:lnTo>
                    <a:pt x="287295" y="270004"/>
                  </a:lnTo>
                  <a:lnTo>
                    <a:pt x="278329" y="277865"/>
                  </a:lnTo>
                  <a:lnTo>
                    <a:pt x="269429" y="287032"/>
                  </a:lnTo>
                  <a:lnTo>
                    <a:pt x="260783" y="297293"/>
                  </a:lnTo>
                  <a:lnTo>
                    <a:pt x="252761" y="308399"/>
                  </a:lnTo>
                  <a:lnTo>
                    <a:pt x="245521" y="320133"/>
                  </a:lnTo>
                  <a:lnTo>
                    <a:pt x="239220" y="332524"/>
                  </a:lnTo>
                  <a:lnTo>
                    <a:pt x="234112" y="345820"/>
                  </a:lnTo>
                  <a:lnTo>
                    <a:pt x="230220" y="360080"/>
                  </a:lnTo>
                  <a:lnTo>
                    <a:pt x="227584" y="374991"/>
                  </a:lnTo>
                  <a:lnTo>
                    <a:pt x="226367" y="389997"/>
                  </a:lnTo>
                  <a:lnTo>
                    <a:pt x="226524" y="404763"/>
                  </a:lnTo>
                  <a:lnTo>
                    <a:pt x="228047" y="419188"/>
                  </a:lnTo>
                  <a:lnTo>
                    <a:pt x="231060" y="433287"/>
                  </a:lnTo>
                  <a:lnTo>
                    <a:pt x="235499" y="447108"/>
                  </a:lnTo>
                  <a:lnTo>
                    <a:pt x="241336" y="460305"/>
                  </a:lnTo>
                  <a:lnTo>
                    <a:pt x="248688" y="472168"/>
                  </a:lnTo>
                  <a:lnTo>
                    <a:pt x="257474" y="482403"/>
                  </a:lnTo>
                  <a:lnTo>
                    <a:pt x="267459" y="490716"/>
                  </a:lnTo>
                  <a:lnTo>
                    <a:pt x="278370" y="496614"/>
                  </a:lnTo>
                  <a:lnTo>
                    <a:pt x="289959" y="500064"/>
                  </a:lnTo>
                  <a:lnTo>
                    <a:pt x="301825" y="501195"/>
                  </a:lnTo>
                  <a:lnTo>
                    <a:pt x="313439" y="500075"/>
                  </a:lnTo>
                  <a:lnTo>
                    <a:pt x="324572" y="496945"/>
                  </a:lnTo>
                  <a:lnTo>
                    <a:pt x="335879" y="492346"/>
                  </a:lnTo>
                  <a:lnTo>
                    <a:pt x="348759" y="485456"/>
                  </a:lnTo>
                  <a:lnTo>
                    <a:pt x="365573" y="474927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09532" y="2112650"/>
              <a:ext cx="143301" cy="232047"/>
            </a:xfrm>
            <a:custGeom>
              <a:avLst/>
              <a:gdLst/>
              <a:ahLst/>
              <a:cxnLst/>
              <a:rect l="0" t="0" r="0" b="0"/>
              <a:pathLst>
                <a:path w="143301" h="232047">
                  <a:moveTo>
                    <a:pt x="11788" y="47930"/>
                  </a:moveTo>
                  <a:lnTo>
                    <a:pt x="8291" y="58924"/>
                  </a:lnTo>
                  <a:lnTo>
                    <a:pt x="6415" y="69349"/>
                  </a:lnTo>
                  <a:lnTo>
                    <a:pt x="6027" y="80226"/>
                  </a:lnTo>
                  <a:lnTo>
                    <a:pt x="6659" y="92051"/>
                  </a:lnTo>
                  <a:lnTo>
                    <a:pt x="7682" y="105531"/>
                  </a:lnTo>
                  <a:lnTo>
                    <a:pt x="8701" y="120887"/>
                  </a:lnTo>
                  <a:lnTo>
                    <a:pt x="9555" y="137740"/>
                  </a:lnTo>
                  <a:lnTo>
                    <a:pt x="10214" y="155376"/>
                  </a:lnTo>
                  <a:lnTo>
                    <a:pt x="10661" y="173168"/>
                  </a:lnTo>
                  <a:lnTo>
                    <a:pt x="9747" y="186412"/>
                  </a:lnTo>
                  <a:lnTo>
                    <a:pt x="7029" y="189433"/>
                  </a:lnTo>
                  <a:lnTo>
                    <a:pt x="4433" y="183902"/>
                  </a:lnTo>
                  <a:lnTo>
                    <a:pt x="2525" y="172596"/>
                  </a:lnTo>
                  <a:lnTo>
                    <a:pt x="1224" y="157557"/>
                  </a:lnTo>
                  <a:lnTo>
                    <a:pt x="360" y="140124"/>
                  </a:lnTo>
                  <a:lnTo>
                    <a:pt x="0" y="121354"/>
                  </a:lnTo>
                  <a:lnTo>
                    <a:pt x="428" y="102173"/>
                  </a:lnTo>
                  <a:lnTo>
                    <a:pt x="1745" y="83103"/>
                  </a:lnTo>
                  <a:lnTo>
                    <a:pt x="4071" y="64738"/>
                  </a:lnTo>
                  <a:lnTo>
                    <a:pt x="7638" y="47865"/>
                  </a:lnTo>
                  <a:lnTo>
                    <a:pt x="12452" y="32782"/>
                  </a:lnTo>
                  <a:lnTo>
                    <a:pt x="18544" y="19963"/>
                  </a:lnTo>
                  <a:lnTo>
                    <a:pt x="26067" y="10252"/>
                  </a:lnTo>
                  <a:lnTo>
                    <a:pt x="34961" y="3820"/>
                  </a:lnTo>
                  <a:lnTo>
                    <a:pt x="44807" y="472"/>
                  </a:lnTo>
                  <a:lnTo>
                    <a:pt x="54961" y="0"/>
                  </a:lnTo>
                  <a:lnTo>
                    <a:pt x="65019" y="2001"/>
                  </a:lnTo>
                  <a:lnTo>
                    <a:pt x="74629" y="6367"/>
                  </a:lnTo>
                  <a:lnTo>
                    <a:pt x="83389" y="13375"/>
                  </a:lnTo>
                  <a:lnTo>
                    <a:pt x="91174" y="22937"/>
                  </a:lnTo>
                  <a:lnTo>
                    <a:pt x="98075" y="34456"/>
                  </a:lnTo>
                  <a:lnTo>
                    <a:pt x="104261" y="47071"/>
                  </a:lnTo>
                  <a:lnTo>
                    <a:pt x="109907" y="60178"/>
                  </a:lnTo>
                  <a:lnTo>
                    <a:pt x="115164" y="73465"/>
                  </a:lnTo>
                  <a:lnTo>
                    <a:pt x="120145" y="86790"/>
                  </a:lnTo>
                  <a:lnTo>
                    <a:pt x="124928" y="100104"/>
                  </a:lnTo>
                  <a:lnTo>
                    <a:pt x="129369" y="113597"/>
                  </a:lnTo>
                  <a:lnTo>
                    <a:pt x="133127" y="127651"/>
                  </a:lnTo>
                  <a:lnTo>
                    <a:pt x="136070" y="142424"/>
                  </a:lnTo>
                  <a:lnTo>
                    <a:pt x="138260" y="157600"/>
                  </a:lnTo>
                  <a:lnTo>
                    <a:pt x="140071" y="174256"/>
                  </a:lnTo>
                  <a:lnTo>
                    <a:pt x="141660" y="196652"/>
                  </a:lnTo>
                  <a:lnTo>
                    <a:pt x="143300" y="232046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31739" y="1844952"/>
              <a:ext cx="13152" cy="486594"/>
            </a:xfrm>
            <a:custGeom>
              <a:avLst/>
              <a:gdLst/>
              <a:ahLst/>
              <a:cxnLst/>
              <a:rect l="0" t="0" r="0" b="0"/>
              <a:pathLst>
                <a:path w="13152" h="486594">
                  <a:moveTo>
                    <a:pt x="0" y="0"/>
                  </a:moveTo>
                  <a:lnTo>
                    <a:pt x="0" y="18406"/>
                  </a:lnTo>
                  <a:lnTo>
                    <a:pt x="0" y="36582"/>
                  </a:lnTo>
                  <a:lnTo>
                    <a:pt x="0" y="56300"/>
                  </a:lnTo>
                  <a:lnTo>
                    <a:pt x="0" y="77179"/>
                  </a:lnTo>
                  <a:lnTo>
                    <a:pt x="0" y="98220"/>
                  </a:lnTo>
                  <a:lnTo>
                    <a:pt x="0" y="118817"/>
                  </a:lnTo>
                  <a:lnTo>
                    <a:pt x="0" y="139187"/>
                  </a:lnTo>
                  <a:lnTo>
                    <a:pt x="0" y="160132"/>
                  </a:lnTo>
                  <a:lnTo>
                    <a:pt x="0" y="182083"/>
                  </a:lnTo>
                  <a:lnTo>
                    <a:pt x="0" y="205082"/>
                  </a:lnTo>
                  <a:lnTo>
                    <a:pt x="0" y="228979"/>
                  </a:lnTo>
                  <a:lnTo>
                    <a:pt x="6" y="253570"/>
                  </a:lnTo>
                  <a:lnTo>
                    <a:pt x="222" y="278471"/>
                  </a:lnTo>
                  <a:lnTo>
                    <a:pt x="1031" y="303148"/>
                  </a:lnTo>
                  <a:lnTo>
                    <a:pt x="2591" y="327323"/>
                  </a:lnTo>
                  <a:lnTo>
                    <a:pt x="4656" y="350753"/>
                  </a:lnTo>
                  <a:lnTo>
                    <a:pt x="6714" y="373123"/>
                  </a:lnTo>
                  <a:lnTo>
                    <a:pt x="8467" y="394354"/>
                  </a:lnTo>
                  <a:lnTo>
                    <a:pt x="9835" y="414071"/>
                  </a:lnTo>
                  <a:lnTo>
                    <a:pt x="10994" y="433555"/>
                  </a:lnTo>
                  <a:lnTo>
                    <a:pt x="12041" y="455912"/>
                  </a:lnTo>
                  <a:lnTo>
                    <a:pt x="13151" y="486593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47623" y="1983859"/>
              <a:ext cx="315629" cy="32059"/>
            </a:xfrm>
            <a:custGeom>
              <a:avLst/>
              <a:gdLst/>
              <a:ahLst/>
              <a:cxnLst/>
              <a:rect l="0" t="0" r="0" b="0"/>
              <a:pathLst>
                <a:path w="315629" h="32059">
                  <a:moveTo>
                    <a:pt x="315628" y="5755"/>
                  </a:moveTo>
                  <a:lnTo>
                    <a:pt x="301054" y="2259"/>
                  </a:lnTo>
                  <a:lnTo>
                    <a:pt x="287952" y="383"/>
                  </a:lnTo>
                  <a:lnTo>
                    <a:pt x="275078" y="0"/>
                  </a:lnTo>
                  <a:lnTo>
                    <a:pt x="261995" y="848"/>
                  </a:lnTo>
                  <a:lnTo>
                    <a:pt x="248265" y="2682"/>
                  </a:lnTo>
                  <a:lnTo>
                    <a:pt x="233722" y="5260"/>
                  </a:lnTo>
                  <a:lnTo>
                    <a:pt x="218416" y="8179"/>
                  </a:lnTo>
                  <a:lnTo>
                    <a:pt x="202484" y="10895"/>
                  </a:lnTo>
                  <a:lnTo>
                    <a:pt x="186076" y="13135"/>
                  </a:lnTo>
                  <a:lnTo>
                    <a:pt x="169321" y="15060"/>
                  </a:lnTo>
                  <a:lnTo>
                    <a:pt x="152320" y="17118"/>
                  </a:lnTo>
                  <a:lnTo>
                    <a:pt x="135143" y="19565"/>
                  </a:lnTo>
                  <a:lnTo>
                    <a:pt x="117637" y="22248"/>
                  </a:lnTo>
                  <a:lnTo>
                    <a:pt x="99458" y="24731"/>
                  </a:lnTo>
                  <a:lnTo>
                    <a:pt x="80498" y="26774"/>
                  </a:lnTo>
                  <a:lnTo>
                    <a:pt x="61765" y="28339"/>
                  </a:lnTo>
                  <a:lnTo>
                    <a:pt x="43429" y="29653"/>
                  </a:lnTo>
                  <a:lnTo>
                    <a:pt x="23875" y="30826"/>
                  </a:lnTo>
                  <a:lnTo>
                    <a:pt x="0" y="32058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76402" y="2034815"/>
              <a:ext cx="242325" cy="270429"/>
            </a:xfrm>
            <a:custGeom>
              <a:avLst/>
              <a:gdLst/>
              <a:ahLst/>
              <a:cxnLst/>
              <a:rect l="0" t="0" r="0" b="0"/>
              <a:pathLst>
                <a:path w="242325" h="270429">
                  <a:moveTo>
                    <a:pt x="210419" y="20555"/>
                  </a:moveTo>
                  <a:lnTo>
                    <a:pt x="199257" y="13394"/>
                  </a:lnTo>
                  <a:lnTo>
                    <a:pt x="187232" y="8042"/>
                  </a:lnTo>
                  <a:lnTo>
                    <a:pt x="173133" y="4043"/>
                  </a:lnTo>
                  <a:lnTo>
                    <a:pt x="157309" y="1310"/>
                  </a:lnTo>
                  <a:lnTo>
                    <a:pt x="140472" y="0"/>
                  </a:lnTo>
                  <a:lnTo>
                    <a:pt x="123150" y="84"/>
                  </a:lnTo>
                  <a:lnTo>
                    <a:pt x="105834" y="1761"/>
                  </a:lnTo>
                  <a:lnTo>
                    <a:pt x="89042" y="5539"/>
                  </a:lnTo>
                  <a:lnTo>
                    <a:pt x="73005" y="11505"/>
                  </a:lnTo>
                  <a:lnTo>
                    <a:pt x="58113" y="19384"/>
                  </a:lnTo>
                  <a:lnTo>
                    <a:pt x="45013" y="28778"/>
                  </a:lnTo>
                  <a:lnTo>
                    <a:pt x="33896" y="39305"/>
                  </a:lnTo>
                  <a:lnTo>
                    <a:pt x="24970" y="50648"/>
                  </a:lnTo>
                  <a:lnTo>
                    <a:pt x="18649" y="62564"/>
                  </a:lnTo>
                  <a:lnTo>
                    <a:pt x="14923" y="74860"/>
                  </a:lnTo>
                  <a:lnTo>
                    <a:pt x="14028" y="86798"/>
                  </a:lnTo>
                  <a:lnTo>
                    <a:pt x="16636" y="97139"/>
                  </a:lnTo>
                  <a:lnTo>
                    <a:pt x="22791" y="105333"/>
                  </a:lnTo>
                  <a:lnTo>
                    <a:pt x="32217" y="111256"/>
                  </a:lnTo>
                  <a:lnTo>
                    <a:pt x="44642" y="114877"/>
                  </a:lnTo>
                  <a:lnTo>
                    <a:pt x="59607" y="116439"/>
                  </a:lnTo>
                  <a:lnTo>
                    <a:pt x="76363" y="116539"/>
                  </a:lnTo>
                  <a:lnTo>
                    <a:pt x="94016" y="115964"/>
                  </a:lnTo>
                  <a:lnTo>
                    <a:pt x="111981" y="115233"/>
                  </a:lnTo>
                  <a:lnTo>
                    <a:pt x="129777" y="114982"/>
                  </a:lnTo>
                  <a:lnTo>
                    <a:pt x="146914" y="116053"/>
                  </a:lnTo>
                  <a:lnTo>
                    <a:pt x="163205" y="118770"/>
                  </a:lnTo>
                  <a:lnTo>
                    <a:pt x="178697" y="123032"/>
                  </a:lnTo>
                  <a:lnTo>
                    <a:pt x="193534" y="128559"/>
                  </a:lnTo>
                  <a:lnTo>
                    <a:pt x="207846" y="135060"/>
                  </a:lnTo>
                  <a:lnTo>
                    <a:pt x="220954" y="142682"/>
                  </a:lnTo>
                  <a:lnTo>
                    <a:pt x="231428" y="151989"/>
                  </a:lnTo>
                  <a:lnTo>
                    <a:pt x="238682" y="163142"/>
                  </a:lnTo>
                  <a:lnTo>
                    <a:pt x="242324" y="175542"/>
                  </a:lnTo>
                  <a:lnTo>
                    <a:pt x="241745" y="188093"/>
                  </a:lnTo>
                  <a:lnTo>
                    <a:pt x="237046" y="200134"/>
                  </a:lnTo>
                  <a:lnTo>
                    <a:pt x="228854" y="211266"/>
                  </a:lnTo>
                  <a:lnTo>
                    <a:pt x="217940" y="221141"/>
                  </a:lnTo>
                  <a:lnTo>
                    <a:pt x="205014" y="229714"/>
                  </a:lnTo>
                  <a:lnTo>
                    <a:pt x="190649" y="236952"/>
                  </a:lnTo>
                  <a:lnTo>
                    <a:pt x="175274" y="242709"/>
                  </a:lnTo>
                  <a:lnTo>
                    <a:pt x="159197" y="247051"/>
                  </a:lnTo>
                  <a:lnTo>
                    <a:pt x="142433" y="250204"/>
                  </a:lnTo>
                  <a:lnTo>
                    <a:pt x="124753" y="252435"/>
                  </a:lnTo>
                  <a:lnTo>
                    <a:pt x="106114" y="253992"/>
                  </a:lnTo>
                  <a:lnTo>
                    <a:pt x="87102" y="255311"/>
                  </a:lnTo>
                  <a:lnTo>
                    <a:pt x="66688" y="257281"/>
                  </a:lnTo>
                  <a:lnTo>
                    <a:pt x="40284" y="261475"/>
                  </a:lnTo>
                  <a:lnTo>
                    <a:pt x="0" y="270428"/>
                  </a:lnTo>
                </a:path>
              </a:pathLst>
            </a:custGeom>
            <a:ln w="4759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792066" y="2446296"/>
            <a:ext cx="801895" cy="531427"/>
            <a:chOff x="2792066" y="2446296"/>
            <a:chExt cx="801895" cy="531427"/>
          </a:xfrm>
        </p:grpSpPr>
        <p:sp>
          <p:nvSpPr>
            <p:cNvPr id="21" name="Freeform 20"/>
            <p:cNvSpPr/>
            <p:nvPr/>
          </p:nvSpPr>
          <p:spPr>
            <a:xfrm>
              <a:off x="2946911" y="2490547"/>
              <a:ext cx="52206" cy="341023"/>
            </a:xfrm>
            <a:custGeom>
              <a:avLst/>
              <a:gdLst/>
              <a:ahLst/>
              <a:cxnLst/>
              <a:rect l="0" t="0" r="0" b="0"/>
              <a:pathLst>
                <a:path w="52206" h="341023">
                  <a:moveTo>
                    <a:pt x="52205" y="341022"/>
                  </a:moveTo>
                  <a:lnTo>
                    <a:pt x="45573" y="330686"/>
                  </a:lnTo>
                  <a:lnTo>
                    <a:pt x="40616" y="319549"/>
                  </a:lnTo>
                  <a:lnTo>
                    <a:pt x="36908" y="306492"/>
                  </a:lnTo>
                  <a:lnTo>
                    <a:pt x="34176" y="291838"/>
                  </a:lnTo>
                  <a:lnTo>
                    <a:pt x="32213" y="276245"/>
                  </a:lnTo>
                  <a:lnTo>
                    <a:pt x="30826" y="260193"/>
                  </a:lnTo>
                  <a:lnTo>
                    <a:pt x="29667" y="243757"/>
                  </a:lnTo>
                  <a:lnTo>
                    <a:pt x="28260" y="226705"/>
                  </a:lnTo>
                  <a:lnTo>
                    <a:pt x="26362" y="208949"/>
                  </a:lnTo>
                  <a:lnTo>
                    <a:pt x="23948" y="190733"/>
                  </a:lnTo>
                  <a:lnTo>
                    <a:pt x="21087" y="172536"/>
                  </a:lnTo>
                  <a:lnTo>
                    <a:pt x="17877" y="154637"/>
                  </a:lnTo>
                  <a:lnTo>
                    <a:pt x="14409" y="137107"/>
                  </a:lnTo>
                  <a:lnTo>
                    <a:pt x="10757" y="119914"/>
                  </a:lnTo>
                  <a:lnTo>
                    <a:pt x="6985" y="102999"/>
                  </a:lnTo>
                  <a:lnTo>
                    <a:pt x="3513" y="86482"/>
                  </a:lnTo>
                  <a:lnTo>
                    <a:pt x="1080" y="70664"/>
                  </a:lnTo>
                  <a:lnTo>
                    <a:pt x="0" y="55665"/>
                  </a:lnTo>
                  <a:lnTo>
                    <a:pt x="27" y="41937"/>
                  </a:lnTo>
                  <a:lnTo>
                    <a:pt x="567" y="29008"/>
                  </a:lnTo>
                  <a:lnTo>
                    <a:pt x="1672" y="15742"/>
                  </a:lnTo>
                  <a:lnTo>
                    <a:pt x="3487" y="0"/>
                  </a:lnTo>
                </a:path>
              </a:pathLst>
            </a:custGeom>
            <a:ln w="4407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92066" y="2446296"/>
              <a:ext cx="408012" cy="385274"/>
            </a:xfrm>
            <a:custGeom>
              <a:avLst/>
              <a:gdLst/>
              <a:ahLst/>
              <a:cxnLst/>
              <a:rect l="0" t="0" r="0" b="0"/>
              <a:pathLst>
                <a:path w="408012" h="385274">
                  <a:moveTo>
                    <a:pt x="0" y="32072"/>
                  </a:moveTo>
                  <a:lnTo>
                    <a:pt x="13575" y="25361"/>
                  </a:lnTo>
                  <a:lnTo>
                    <a:pt x="26449" y="19665"/>
                  </a:lnTo>
                  <a:lnTo>
                    <a:pt x="39872" y="14462"/>
                  </a:lnTo>
                  <a:lnTo>
                    <a:pt x="54140" y="9779"/>
                  </a:lnTo>
                  <a:lnTo>
                    <a:pt x="69535" y="5886"/>
                  </a:lnTo>
                  <a:lnTo>
                    <a:pt x="86077" y="2874"/>
                  </a:lnTo>
                  <a:lnTo>
                    <a:pt x="103235" y="845"/>
                  </a:lnTo>
                  <a:lnTo>
                    <a:pt x="120083" y="0"/>
                  </a:lnTo>
                  <a:lnTo>
                    <a:pt x="136128" y="332"/>
                  </a:lnTo>
                  <a:lnTo>
                    <a:pt x="151466" y="1672"/>
                  </a:lnTo>
                  <a:lnTo>
                    <a:pt x="166562" y="3801"/>
                  </a:lnTo>
                  <a:lnTo>
                    <a:pt x="181727" y="6515"/>
                  </a:lnTo>
                  <a:lnTo>
                    <a:pt x="196893" y="9649"/>
                  </a:lnTo>
                  <a:lnTo>
                    <a:pt x="211719" y="13077"/>
                  </a:lnTo>
                  <a:lnTo>
                    <a:pt x="226026" y="16714"/>
                  </a:lnTo>
                  <a:lnTo>
                    <a:pt x="239812" y="20685"/>
                  </a:lnTo>
                  <a:lnTo>
                    <a:pt x="253157" y="25301"/>
                  </a:lnTo>
                  <a:lnTo>
                    <a:pt x="266161" y="30685"/>
                  </a:lnTo>
                  <a:lnTo>
                    <a:pt x="278913" y="36970"/>
                  </a:lnTo>
                  <a:lnTo>
                    <a:pt x="291485" y="44377"/>
                  </a:lnTo>
                  <a:lnTo>
                    <a:pt x="303927" y="52915"/>
                  </a:lnTo>
                  <a:lnTo>
                    <a:pt x="316088" y="62237"/>
                  </a:lnTo>
                  <a:lnTo>
                    <a:pt x="327640" y="71777"/>
                  </a:lnTo>
                  <a:lnTo>
                    <a:pt x="338452" y="81199"/>
                  </a:lnTo>
                  <a:lnTo>
                    <a:pt x="348574" y="90760"/>
                  </a:lnTo>
                  <a:lnTo>
                    <a:pt x="358134" y="101164"/>
                  </a:lnTo>
                  <a:lnTo>
                    <a:pt x="367260" y="112745"/>
                  </a:lnTo>
                  <a:lnTo>
                    <a:pt x="375880" y="125289"/>
                  </a:lnTo>
                  <a:lnTo>
                    <a:pt x="383729" y="138250"/>
                  </a:lnTo>
                  <a:lnTo>
                    <a:pt x="390720" y="151261"/>
                  </a:lnTo>
                  <a:lnTo>
                    <a:pt x="396748" y="164350"/>
                  </a:lnTo>
                  <a:lnTo>
                    <a:pt x="401610" y="177833"/>
                  </a:lnTo>
                  <a:lnTo>
                    <a:pt x="405296" y="191872"/>
                  </a:lnTo>
                  <a:lnTo>
                    <a:pt x="407595" y="206456"/>
                  </a:lnTo>
                  <a:lnTo>
                    <a:pt x="408011" y="221497"/>
                  </a:lnTo>
                  <a:lnTo>
                    <a:pt x="406448" y="236880"/>
                  </a:lnTo>
                  <a:lnTo>
                    <a:pt x="403144" y="252132"/>
                  </a:lnTo>
                  <a:lnTo>
                    <a:pt x="398457" y="266468"/>
                  </a:lnTo>
                  <a:lnTo>
                    <a:pt x="392732" y="279534"/>
                  </a:lnTo>
                  <a:lnTo>
                    <a:pt x="386067" y="291364"/>
                  </a:lnTo>
                  <a:lnTo>
                    <a:pt x="378328" y="302164"/>
                  </a:lnTo>
                  <a:lnTo>
                    <a:pt x="369525" y="312169"/>
                  </a:lnTo>
                  <a:lnTo>
                    <a:pt x="359811" y="321400"/>
                  </a:lnTo>
                  <a:lnTo>
                    <a:pt x="349383" y="329670"/>
                  </a:lnTo>
                  <a:lnTo>
                    <a:pt x="338419" y="336951"/>
                  </a:lnTo>
                  <a:lnTo>
                    <a:pt x="326881" y="343373"/>
                  </a:lnTo>
                  <a:lnTo>
                    <a:pt x="314524" y="349115"/>
                  </a:lnTo>
                  <a:lnTo>
                    <a:pt x="301284" y="354345"/>
                  </a:lnTo>
                  <a:lnTo>
                    <a:pt x="287255" y="359014"/>
                  </a:lnTo>
                  <a:lnTo>
                    <a:pt x="272595" y="362877"/>
                  </a:lnTo>
                  <a:lnTo>
                    <a:pt x="257456" y="365867"/>
                  </a:lnTo>
                  <a:lnTo>
                    <a:pt x="241780" y="368268"/>
                  </a:lnTo>
                  <a:lnTo>
                    <a:pt x="225313" y="370591"/>
                  </a:lnTo>
                  <a:lnTo>
                    <a:pt x="207984" y="373137"/>
                  </a:lnTo>
                  <a:lnTo>
                    <a:pt x="190072" y="375809"/>
                  </a:lnTo>
                  <a:lnTo>
                    <a:pt x="172087" y="378235"/>
                  </a:lnTo>
                  <a:lnTo>
                    <a:pt x="154349" y="380211"/>
                  </a:lnTo>
                  <a:lnTo>
                    <a:pt x="137425" y="381717"/>
                  </a:lnTo>
                  <a:lnTo>
                    <a:pt x="120443" y="382977"/>
                  </a:lnTo>
                  <a:lnTo>
                    <a:pt x="100622" y="384099"/>
                  </a:lnTo>
                  <a:lnTo>
                    <a:pt x="73077" y="385273"/>
                  </a:lnTo>
                </a:path>
              </a:pathLst>
            </a:custGeom>
            <a:ln w="4407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45884" y="2624520"/>
              <a:ext cx="159106" cy="197701"/>
            </a:xfrm>
            <a:custGeom>
              <a:avLst/>
              <a:gdLst/>
              <a:ahLst/>
              <a:cxnLst/>
              <a:rect l="0" t="0" r="0" b="0"/>
              <a:pathLst>
                <a:path w="159106" h="197701">
                  <a:moveTo>
                    <a:pt x="106434" y="12179"/>
                  </a:moveTo>
                  <a:lnTo>
                    <a:pt x="92936" y="15573"/>
                  </a:lnTo>
                  <a:lnTo>
                    <a:pt x="80802" y="18792"/>
                  </a:lnTo>
                  <a:lnTo>
                    <a:pt x="68891" y="22157"/>
                  </a:lnTo>
                  <a:lnTo>
                    <a:pt x="57174" y="26073"/>
                  </a:lnTo>
                  <a:lnTo>
                    <a:pt x="45958" y="31234"/>
                  </a:lnTo>
                  <a:lnTo>
                    <a:pt x="35400" y="37915"/>
                  </a:lnTo>
                  <a:lnTo>
                    <a:pt x="25848" y="46200"/>
                  </a:lnTo>
                  <a:lnTo>
                    <a:pt x="17907" y="56186"/>
                  </a:lnTo>
                  <a:lnTo>
                    <a:pt x="11756" y="67747"/>
                  </a:lnTo>
                  <a:lnTo>
                    <a:pt x="7215" y="80607"/>
                  </a:lnTo>
                  <a:lnTo>
                    <a:pt x="3966" y="94464"/>
                  </a:lnTo>
                  <a:lnTo>
                    <a:pt x="1696" y="109044"/>
                  </a:lnTo>
                  <a:lnTo>
                    <a:pt x="325" y="123950"/>
                  </a:lnTo>
                  <a:lnTo>
                    <a:pt x="0" y="138667"/>
                  </a:lnTo>
                  <a:lnTo>
                    <a:pt x="737" y="152918"/>
                  </a:lnTo>
                  <a:lnTo>
                    <a:pt x="2955" y="166094"/>
                  </a:lnTo>
                  <a:lnTo>
                    <a:pt x="7530" y="177190"/>
                  </a:lnTo>
                  <a:lnTo>
                    <a:pt x="14724" y="185844"/>
                  </a:lnTo>
                  <a:lnTo>
                    <a:pt x="24086" y="192065"/>
                  </a:lnTo>
                  <a:lnTo>
                    <a:pt x="34797" y="195922"/>
                  </a:lnTo>
                  <a:lnTo>
                    <a:pt x="46235" y="197700"/>
                  </a:lnTo>
                  <a:lnTo>
                    <a:pt x="57850" y="197624"/>
                  </a:lnTo>
                  <a:lnTo>
                    <a:pt x="69102" y="195747"/>
                  </a:lnTo>
                  <a:lnTo>
                    <a:pt x="79746" y="192264"/>
                  </a:lnTo>
                  <a:lnTo>
                    <a:pt x="89773" y="187478"/>
                  </a:lnTo>
                  <a:lnTo>
                    <a:pt x="99276" y="181704"/>
                  </a:lnTo>
                  <a:lnTo>
                    <a:pt x="108374" y="175202"/>
                  </a:lnTo>
                  <a:lnTo>
                    <a:pt x="117173" y="167995"/>
                  </a:lnTo>
                  <a:lnTo>
                    <a:pt x="125760" y="159881"/>
                  </a:lnTo>
                  <a:lnTo>
                    <a:pt x="134187" y="150818"/>
                  </a:lnTo>
                  <a:lnTo>
                    <a:pt x="142121" y="140731"/>
                  </a:lnTo>
                  <a:lnTo>
                    <a:pt x="148886" y="129437"/>
                  </a:lnTo>
                  <a:lnTo>
                    <a:pt x="154193" y="116961"/>
                  </a:lnTo>
                  <a:lnTo>
                    <a:pt x="157755" y="103857"/>
                  </a:lnTo>
                  <a:lnTo>
                    <a:pt x="159105" y="91059"/>
                  </a:lnTo>
                  <a:lnTo>
                    <a:pt x="158209" y="79066"/>
                  </a:lnTo>
                  <a:lnTo>
                    <a:pt x="155373" y="67780"/>
                  </a:lnTo>
                  <a:lnTo>
                    <a:pt x="151010" y="56739"/>
                  </a:lnTo>
                  <a:lnTo>
                    <a:pt x="145506" y="45641"/>
                  </a:lnTo>
                  <a:lnTo>
                    <a:pt x="138865" y="34891"/>
                  </a:lnTo>
                  <a:lnTo>
                    <a:pt x="129705" y="24456"/>
                  </a:lnTo>
                  <a:lnTo>
                    <a:pt x="113349" y="13414"/>
                  </a:lnTo>
                  <a:lnTo>
                    <a:pt x="82075" y="0"/>
                  </a:lnTo>
                </a:path>
              </a:pathLst>
            </a:custGeom>
            <a:ln w="4407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93986" y="2638529"/>
              <a:ext cx="399975" cy="339194"/>
            </a:xfrm>
            <a:custGeom>
              <a:avLst/>
              <a:gdLst/>
              <a:ahLst/>
              <a:cxnLst/>
              <a:rect l="0" t="0" r="0" b="0"/>
              <a:pathLst>
                <a:path w="399975" h="339194">
                  <a:moveTo>
                    <a:pt x="377560" y="132143"/>
                  </a:moveTo>
                  <a:lnTo>
                    <a:pt x="380954" y="121962"/>
                  </a:lnTo>
                  <a:lnTo>
                    <a:pt x="384173" y="112306"/>
                  </a:lnTo>
                  <a:lnTo>
                    <a:pt x="387516" y="102244"/>
                  </a:lnTo>
                  <a:lnTo>
                    <a:pt x="390633" y="91693"/>
                  </a:lnTo>
                  <a:lnTo>
                    <a:pt x="392795" y="80709"/>
                  </a:lnTo>
                  <a:lnTo>
                    <a:pt x="393661" y="69387"/>
                  </a:lnTo>
                  <a:lnTo>
                    <a:pt x="392899" y="58003"/>
                  </a:lnTo>
                  <a:lnTo>
                    <a:pt x="390008" y="46984"/>
                  </a:lnTo>
                  <a:lnTo>
                    <a:pt x="384931" y="36540"/>
                  </a:lnTo>
                  <a:lnTo>
                    <a:pt x="377952" y="26862"/>
                  </a:lnTo>
                  <a:lnTo>
                    <a:pt x="369473" y="18217"/>
                  </a:lnTo>
                  <a:lnTo>
                    <a:pt x="359876" y="10662"/>
                  </a:lnTo>
                  <a:lnTo>
                    <a:pt x="349476" y="4628"/>
                  </a:lnTo>
                  <a:lnTo>
                    <a:pt x="338511" y="985"/>
                  </a:lnTo>
                  <a:lnTo>
                    <a:pt x="327166" y="0"/>
                  </a:lnTo>
                  <a:lnTo>
                    <a:pt x="315942" y="1594"/>
                  </a:lnTo>
                  <a:lnTo>
                    <a:pt x="305637" y="5652"/>
                  </a:lnTo>
                  <a:lnTo>
                    <a:pt x="296608" y="11851"/>
                  </a:lnTo>
                  <a:lnTo>
                    <a:pt x="288820" y="19755"/>
                  </a:lnTo>
                  <a:lnTo>
                    <a:pt x="282066" y="28940"/>
                  </a:lnTo>
                  <a:lnTo>
                    <a:pt x="276118" y="39051"/>
                  </a:lnTo>
                  <a:lnTo>
                    <a:pt x="271140" y="49818"/>
                  </a:lnTo>
                  <a:lnTo>
                    <a:pt x="267677" y="61037"/>
                  </a:lnTo>
                  <a:lnTo>
                    <a:pt x="265907" y="72563"/>
                  </a:lnTo>
                  <a:lnTo>
                    <a:pt x="265855" y="84106"/>
                  </a:lnTo>
                  <a:lnTo>
                    <a:pt x="267578" y="95242"/>
                  </a:lnTo>
                  <a:lnTo>
                    <a:pt x="270930" y="105754"/>
                  </a:lnTo>
                  <a:lnTo>
                    <a:pt x="275807" y="114891"/>
                  </a:lnTo>
                  <a:lnTo>
                    <a:pt x="282252" y="121326"/>
                  </a:lnTo>
                  <a:lnTo>
                    <a:pt x="290140" y="124575"/>
                  </a:lnTo>
                  <a:lnTo>
                    <a:pt x="299219" y="124892"/>
                  </a:lnTo>
                  <a:lnTo>
                    <a:pt x="309211" y="122828"/>
                  </a:lnTo>
                  <a:lnTo>
                    <a:pt x="319862" y="118953"/>
                  </a:lnTo>
                  <a:lnTo>
                    <a:pt x="330601" y="113573"/>
                  </a:lnTo>
                  <a:lnTo>
                    <a:pt x="340571" y="106715"/>
                  </a:lnTo>
                  <a:lnTo>
                    <a:pt x="349391" y="98552"/>
                  </a:lnTo>
                  <a:lnTo>
                    <a:pt x="357755" y="90782"/>
                  </a:lnTo>
                  <a:lnTo>
                    <a:pt x="366562" y="87353"/>
                  </a:lnTo>
                  <a:lnTo>
                    <a:pt x="374939" y="89763"/>
                  </a:lnTo>
                  <a:lnTo>
                    <a:pt x="381870" y="95771"/>
                  </a:lnTo>
                  <a:lnTo>
                    <a:pt x="387400" y="104277"/>
                  </a:lnTo>
                  <a:lnTo>
                    <a:pt x="391638" y="115232"/>
                  </a:lnTo>
                  <a:lnTo>
                    <a:pt x="394761" y="128477"/>
                  </a:lnTo>
                  <a:lnTo>
                    <a:pt x="396995" y="143452"/>
                  </a:lnTo>
                  <a:lnTo>
                    <a:pt x="398562" y="159372"/>
                  </a:lnTo>
                  <a:lnTo>
                    <a:pt x="399633" y="175686"/>
                  </a:lnTo>
                  <a:lnTo>
                    <a:pt x="399974" y="191737"/>
                  </a:lnTo>
                  <a:lnTo>
                    <a:pt x="398976" y="206696"/>
                  </a:lnTo>
                  <a:lnTo>
                    <a:pt x="396406" y="220217"/>
                  </a:lnTo>
                  <a:lnTo>
                    <a:pt x="392011" y="232176"/>
                  </a:lnTo>
                  <a:lnTo>
                    <a:pt x="385352" y="242457"/>
                  </a:lnTo>
                  <a:lnTo>
                    <a:pt x="376415" y="251176"/>
                  </a:lnTo>
                  <a:lnTo>
                    <a:pt x="365709" y="258605"/>
                  </a:lnTo>
                  <a:lnTo>
                    <a:pt x="354009" y="265040"/>
                  </a:lnTo>
                  <a:lnTo>
                    <a:pt x="341857" y="270744"/>
                  </a:lnTo>
                  <a:lnTo>
                    <a:pt x="329349" y="275735"/>
                  </a:lnTo>
                  <a:lnTo>
                    <a:pt x="316257" y="279815"/>
                  </a:lnTo>
                  <a:lnTo>
                    <a:pt x="302482" y="282946"/>
                  </a:lnTo>
                  <a:lnTo>
                    <a:pt x="288075" y="285246"/>
                  </a:lnTo>
                  <a:lnTo>
                    <a:pt x="273152" y="286885"/>
                  </a:lnTo>
                  <a:lnTo>
                    <a:pt x="257843" y="288036"/>
                  </a:lnTo>
                  <a:lnTo>
                    <a:pt x="242444" y="289025"/>
                  </a:lnTo>
                  <a:lnTo>
                    <a:pt x="227393" y="290315"/>
                  </a:lnTo>
                  <a:lnTo>
                    <a:pt x="212891" y="292130"/>
                  </a:lnTo>
                  <a:lnTo>
                    <a:pt x="198565" y="294489"/>
                  </a:lnTo>
                  <a:lnTo>
                    <a:pt x="183618" y="297312"/>
                  </a:lnTo>
                  <a:lnTo>
                    <a:pt x="167643" y="300496"/>
                  </a:lnTo>
                  <a:lnTo>
                    <a:pt x="150617" y="303946"/>
                  </a:lnTo>
                  <a:lnTo>
                    <a:pt x="132697" y="307587"/>
                  </a:lnTo>
                  <a:lnTo>
                    <a:pt x="114092" y="311363"/>
                  </a:lnTo>
                  <a:lnTo>
                    <a:pt x="95363" y="315229"/>
                  </a:lnTo>
                  <a:lnTo>
                    <a:pt x="77368" y="319159"/>
                  </a:lnTo>
                  <a:lnTo>
                    <a:pt x="60533" y="323126"/>
                  </a:lnTo>
                  <a:lnTo>
                    <a:pt x="45378" y="326941"/>
                  </a:lnTo>
                  <a:lnTo>
                    <a:pt x="31243" y="330626"/>
                  </a:lnTo>
                  <a:lnTo>
                    <a:pt x="16890" y="334503"/>
                  </a:lnTo>
                  <a:lnTo>
                    <a:pt x="0" y="339193"/>
                  </a:lnTo>
                </a:path>
              </a:pathLst>
            </a:custGeom>
            <a:ln w="44074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662106" y="2446296"/>
            <a:ext cx="210825" cy="531427"/>
            <a:chOff x="5662106" y="2446296"/>
            <a:chExt cx="210825" cy="531427"/>
          </a:xfrm>
        </p:grpSpPr>
        <p:sp>
          <p:nvSpPr>
            <p:cNvPr id="26" name="Freeform 25"/>
            <p:cNvSpPr/>
            <p:nvPr/>
          </p:nvSpPr>
          <p:spPr>
            <a:xfrm>
              <a:off x="5858169" y="2461058"/>
              <a:ext cx="14762" cy="516665"/>
            </a:xfrm>
            <a:custGeom>
              <a:avLst/>
              <a:gdLst/>
              <a:ahLst/>
              <a:cxnLst/>
              <a:rect l="0" t="0" r="0" b="0"/>
              <a:pathLst>
                <a:path w="14762" h="516665">
                  <a:moveTo>
                    <a:pt x="14761" y="0"/>
                  </a:moveTo>
                  <a:lnTo>
                    <a:pt x="14761" y="20660"/>
                  </a:lnTo>
                  <a:lnTo>
                    <a:pt x="14761" y="41063"/>
                  </a:lnTo>
                  <a:lnTo>
                    <a:pt x="14761" y="63208"/>
                  </a:lnTo>
                  <a:lnTo>
                    <a:pt x="14761" y="87129"/>
                  </a:lnTo>
                  <a:lnTo>
                    <a:pt x="14761" y="112564"/>
                  </a:lnTo>
                  <a:lnTo>
                    <a:pt x="14761" y="139185"/>
                  </a:lnTo>
                  <a:lnTo>
                    <a:pt x="14761" y="166685"/>
                  </a:lnTo>
                  <a:lnTo>
                    <a:pt x="14761" y="194816"/>
                  </a:lnTo>
                  <a:lnTo>
                    <a:pt x="14761" y="223384"/>
                  </a:lnTo>
                  <a:lnTo>
                    <a:pt x="14761" y="252021"/>
                  </a:lnTo>
                  <a:lnTo>
                    <a:pt x="14761" y="280201"/>
                  </a:lnTo>
                  <a:lnTo>
                    <a:pt x="14761" y="307669"/>
                  </a:lnTo>
                  <a:lnTo>
                    <a:pt x="14761" y="334194"/>
                  </a:lnTo>
                  <a:lnTo>
                    <a:pt x="14761" y="359458"/>
                  </a:lnTo>
                  <a:lnTo>
                    <a:pt x="14755" y="383406"/>
                  </a:lnTo>
                  <a:lnTo>
                    <a:pt x="14513" y="405977"/>
                  </a:lnTo>
                  <a:lnTo>
                    <a:pt x="13604" y="426980"/>
                  </a:lnTo>
                  <a:lnTo>
                    <a:pt x="11853" y="446443"/>
                  </a:lnTo>
                  <a:lnTo>
                    <a:pt x="9523" y="463969"/>
                  </a:lnTo>
                  <a:lnTo>
                    <a:pt x="6962" y="480344"/>
                  </a:lnTo>
                  <a:lnTo>
                    <a:pt x="3942" y="497010"/>
                  </a:lnTo>
                  <a:lnTo>
                    <a:pt x="0" y="516664"/>
                  </a:lnTo>
                </a:path>
              </a:pathLst>
            </a:custGeom>
            <a:ln w="53418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62106" y="2446296"/>
              <a:ext cx="196064" cy="353568"/>
            </a:xfrm>
            <a:custGeom>
              <a:avLst/>
              <a:gdLst/>
              <a:ahLst/>
              <a:cxnLst/>
              <a:rect l="0" t="0" r="0" b="0"/>
              <a:pathLst>
                <a:path w="196064" h="353568">
                  <a:moveTo>
                    <a:pt x="196063" y="206665"/>
                  </a:moveTo>
                  <a:lnTo>
                    <a:pt x="187741" y="214892"/>
                  </a:lnTo>
                  <a:lnTo>
                    <a:pt x="179042" y="222694"/>
                  </a:lnTo>
                  <a:lnTo>
                    <a:pt x="169099" y="230825"/>
                  </a:lnTo>
                  <a:lnTo>
                    <a:pt x="158209" y="239350"/>
                  </a:lnTo>
                  <a:lnTo>
                    <a:pt x="146996" y="248225"/>
                  </a:lnTo>
                  <a:lnTo>
                    <a:pt x="135861" y="257378"/>
                  </a:lnTo>
                  <a:lnTo>
                    <a:pt x="124961" y="266739"/>
                  </a:lnTo>
                  <a:lnTo>
                    <a:pt x="114315" y="276248"/>
                  </a:lnTo>
                  <a:lnTo>
                    <a:pt x="103887" y="285863"/>
                  </a:lnTo>
                  <a:lnTo>
                    <a:pt x="93632" y="295551"/>
                  </a:lnTo>
                  <a:lnTo>
                    <a:pt x="83500" y="305289"/>
                  </a:lnTo>
                  <a:lnTo>
                    <a:pt x="73455" y="315060"/>
                  </a:lnTo>
                  <a:lnTo>
                    <a:pt x="63236" y="324855"/>
                  </a:lnTo>
                  <a:lnTo>
                    <a:pt x="52394" y="334664"/>
                  </a:lnTo>
                  <a:lnTo>
                    <a:pt x="40731" y="344421"/>
                  </a:lnTo>
                  <a:lnTo>
                    <a:pt x="28186" y="351850"/>
                  </a:lnTo>
                  <a:lnTo>
                    <a:pt x="16276" y="353567"/>
                  </a:lnTo>
                  <a:lnTo>
                    <a:pt x="7551" y="349708"/>
                  </a:lnTo>
                  <a:lnTo>
                    <a:pt x="2358" y="341888"/>
                  </a:lnTo>
                  <a:lnTo>
                    <a:pt x="85" y="331516"/>
                  </a:lnTo>
                  <a:lnTo>
                    <a:pt x="0" y="319313"/>
                  </a:lnTo>
                  <a:lnTo>
                    <a:pt x="1482" y="305443"/>
                  </a:lnTo>
                  <a:lnTo>
                    <a:pt x="4061" y="290089"/>
                  </a:lnTo>
                  <a:lnTo>
                    <a:pt x="7398" y="273529"/>
                  </a:lnTo>
                  <a:lnTo>
                    <a:pt x="11251" y="256046"/>
                  </a:lnTo>
                  <a:lnTo>
                    <a:pt x="15453" y="237882"/>
                  </a:lnTo>
                  <a:lnTo>
                    <a:pt x="19891" y="219003"/>
                  </a:lnTo>
                  <a:lnTo>
                    <a:pt x="24490" y="199123"/>
                  </a:lnTo>
                  <a:lnTo>
                    <a:pt x="29195" y="178171"/>
                  </a:lnTo>
                  <a:lnTo>
                    <a:pt x="33972" y="156495"/>
                  </a:lnTo>
                  <a:lnTo>
                    <a:pt x="38796" y="134720"/>
                  </a:lnTo>
                  <a:lnTo>
                    <a:pt x="43646" y="113229"/>
                  </a:lnTo>
                  <a:lnTo>
                    <a:pt x="48298" y="92444"/>
                  </a:lnTo>
                  <a:lnTo>
                    <a:pt x="52787" y="70605"/>
                  </a:lnTo>
                  <a:lnTo>
                    <a:pt x="57505" y="42664"/>
                  </a:lnTo>
                  <a:lnTo>
                    <a:pt x="63206" y="0"/>
                  </a:lnTo>
                </a:path>
              </a:pathLst>
            </a:custGeom>
            <a:ln w="5341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804664" y="3079322"/>
            <a:ext cx="776700" cy="531426"/>
            <a:chOff x="2804664" y="3079322"/>
            <a:chExt cx="776700" cy="531426"/>
          </a:xfrm>
        </p:grpSpPr>
        <p:sp>
          <p:nvSpPr>
            <p:cNvPr id="29" name="Freeform 28"/>
            <p:cNvSpPr/>
            <p:nvPr/>
          </p:nvSpPr>
          <p:spPr>
            <a:xfrm>
              <a:off x="2804664" y="3079322"/>
              <a:ext cx="314858" cy="524531"/>
            </a:xfrm>
            <a:custGeom>
              <a:avLst/>
              <a:gdLst/>
              <a:ahLst/>
              <a:cxnLst/>
              <a:rect l="0" t="0" r="0" b="0"/>
              <a:pathLst>
                <a:path w="314858" h="524531">
                  <a:moveTo>
                    <a:pt x="222489" y="95975"/>
                  </a:moveTo>
                  <a:lnTo>
                    <a:pt x="218728" y="84944"/>
                  </a:lnTo>
                  <a:lnTo>
                    <a:pt x="214438" y="74483"/>
                  </a:lnTo>
                  <a:lnTo>
                    <a:pt x="209174" y="63586"/>
                  </a:lnTo>
                  <a:lnTo>
                    <a:pt x="202816" y="52372"/>
                  </a:lnTo>
                  <a:lnTo>
                    <a:pt x="195133" y="41284"/>
                  </a:lnTo>
                  <a:lnTo>
                    <a:pt x="186124" y="30593"/>
                  </a:lnTo>
                  <a:lnTo>
                    <a:pt x="175772" y="20764"/>
                  </a:lnTo>
                  <a:lnTo>
                    <a:pt x="163937" y="12517"/>
                  </a:lnTo>
                  <a:lnTo>
                    <a:pt x="150696" y="6106"/>
                  </a:lnTo>
                  <a:lnTo>
                    <a:pt x="136688" y="1784"/>
                  </a:lnTo>
                  <a:lnTo>
                    <a:pt x="122951" y="0"/>
                  </a:lnTo>
                  <a:lnTo>
                    <a:pt x="110049" y="750"/>
                  </a:lnTo>
                  <a:lnTo>
                    <a:pt x="98098" y="3674"/>
                  </a:lnTo>
                  <a:lnTo>
                    <a:pt x="86986" y="8300"/>
                  </a:lnTo>
                  <a:lnTo>
                    <a:pt x="76547" y="14195"/>
                  </a:lnTo>
                  <a:lnTo>
                    <a:pt x="66817" y="21208"/>
                  </a:lnTo>
                  <a:lnTo>
                    <a:pt x="58040" y="29453"/>
                  </a:lnTo>
                  <a:lnTo>
                    <a:pt x="50273" y="38901"/>
                  </a:lnTo>
                  <a:lnTo>
                    <a:pt x="43397" y="49579"/>
                  </a:lnTo>
                  <a:lnTo>
                    <a:pt x="37231" y="61646"/>
                  </a:lnTo>
                  <a:lnTo>
                    <a:pt x="31597" y="75062"/>
                  </a:lnTo>
                  <a:lnTo>
                    <a:pt x="26346" y="89616"/>
                  </a:lnTo>
                  <a:lnTo>
                    <a:pt x="21365" y="105056"/>
                  </a:lnTo>
                  <a:lnTo>
                    <a:pt x="16576" y="121150"/>
                  </a:lnTo>
                  <a:lnTo>
                    <a:pt x="12128" y="137713"/>
                  </a:lnTo>
                  <a:lnTo>
                    <a:pt x="8362" y="154605"/>
                  </a:lnTo>
                  <a:lnTo>
                    <a:pt x="5414" y="171729"/>
                  </a:lnTo>
                  <a:lnTo>
                    <a:pt x="3222" y="189218"/>
                  </a:lnTo>
                  <a:lnTo>
                    <a:pt x="1648" y="207409"/>
                  </a:lnTo>
                  <a:lnTo>
                    <a:pt x="548" y="226423"/>
                  </a:lnTo>
                  <a:lnTo>
                    <a:pt x="0" y="245991"/>
                  </a:lnTo>
                  <a:lnTo>
                    <a:pt x="288" y="265587"/>
                  </a:lnTo>
                  <a:lnTo>
                    <a:pt x="1503" y="284890"/>
                  </a:lnTo>
                  <a:lnTo>
                    <a:pt x="3551" y="303607"/>
                  </a:lnTo>
                  <a:lnTo>
                    <a:pt x="6267" y="321382"/>
                  </a:lnTo>
                  <a:lnTo>
                    <a:pt x="9487" y="338123"/>
                  </a:lnTo>
                  <a:lnTo>
                    <a:pt x="13072" y="354144"/>
                  </a:lnTo>
                  <a:lnTo>
                    <a:pt x="16913" y="370017"/>
                  </a:lnTo>
                  <a:lnTo>
                    <a:pt x="20940" y="386082"/>
                  </a:lnTo>
                  <a:lnTo>
                    <a:pt x="25299" y="402250"/>
                  </a:lnTo>
                  <a:lnTo>
                    <a:pt x="30339" y="418128"/>
                  </a:lnTo>
                  <a:lnTo>
                    <a:pt x="36198" y="433494"/>
                  </a:lnTo>
                  <a:lnTo>
                    <a:pt x="43024" y="448125"/>
                  </a:lnTo>
                  <a:lnTo>
                    <a:pt x="51062" y="461710"/>
                  </a:lnTo>
                  <a:lnTo>
                    <a:pt x="60325" y="474181"/>
                  </a:lnTo>
                  <a:lnTo>
                    <a:pt x="70646" y="485465"/>
                  </a:lnTo>
                  <a:lnTo>
                    <a:pt x="81798" y="495377"/>
                  </a:lnTo>
                  <a:lnTo>
                    <a:pt x="93580" y="503945"/>
                  </a:lnTo>
                  <a:lnTo>
                    <a:pt x="106227" y="511166"/>
                  </a:lnTo>
                  <a:lnTo>
                    <a:pt x="120378" y="516906"/>
                  </a:lnTo>
                  <a:lnTo>
                    <a:pt x="136244" y="521223"/>
                  </a:lnTo>
                  <a:lnTo>
                    <a:pt x="153060" y="523932"/>
                  </a:lnTo>
                  <a:lnTo>
                    <a:pt x="169368" y="524530"/>
                  </a:lnTo>
                  <a:lnTo>
                    <a:pt x="184376" y="522935"/>
                  </a:lnTo>
                  <a:lnTo>
                    <a:pt x="198147" y="519421"/>
                  </a:lnTo>
                  <a:lnTo>
                    <a:pt x="211240" y="514389"/>
                  </a:lnTo>
                  <a:lnTo>
                    <a:pt x="224074" y="508216"/>
                  </a:lnTo>
                  <a:lnTo>
                    <a:pt x="236454" y="501014"/>
                  </a:lnTo>
                  <a:lnTo>
                    <a:pt x="247694" y="492642"/>
                  </a:lnTo>
                  <a:lnTo>
                    <a:pt x="257496" y="483114"/>
                  </a:lnTo>
                  <a:lnTo>
                    <a:pt x="266141" y="472596"/>
                  </a:lnTo>
                  <a:lnTo>
                    <a:pt x="274257" y="461302"/>
                  </a:lnTo>
                  <a:lnTo>
                    <a:pt x="282259" y="449444"/>
                  </a:lnTo>
                  <a:lnTo>
                    <a:pt x="289957" y="437513"/>
                  </a:lnTo>
                  <a:lnTo>
                    <a:pt x="297414" y="424981"/>
                  </a:lnTo>
                  <a:lnTo>
                    <a:pt x="305294" y="409348"/>
                  </a:lnTo>
                  <a:lnTo>
                    <a:pt x="314857" y="386275"/>
                  </a:lnTo>
                </a:path>
              </a:pathLst>
            </a:custGeom>
            <a:ln w="4775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25256" y="3346180"/>
              <a:ext cx="218589" cy="211786"/>
            </a:xfrm>
            <a:custGeom>
              <a:avLst/>
              <a:gdLst/>
              <a:ahLst/>
              <a:cxnLst/>
              <a:rect l="0" t="0" r="0" b="0"/>
              <a:pathLst>
                <a:path w="218589" h="211786">
                  <a:moveTo>
                    <a:pt x="99829" y="145808"/>
                  </a:moveTo>
                  <a:lnTo>
                    <a:pt x="107099" y="138370"/>
                  </a:lnTo>
                  <a:lnTo>
                    <a:pt x="113271" y="130594"/>
                  </a:lnTo>
                  <a:lnTo>
                    <a:pt x="118908" y="121695"/>
                  </a:lnTo>
                  <a:lnTo>
                    <a:pt x="123982" y="111527"/>
                  </a:lnTo>
                  <a:lnTo>
                    <a:pt x="128199" y="99877"/>
                  </a:lnTo>
                  <a:lnTo>
                    <a:pt x="131457" y="86795"/>
                  </a:lnTo>
                  <a:lnTo>
                    <a:pt x="133438" y="72909"/>
                  </a:lnTo>
                  <a:lnTo>
                    <a:pt x="133541" y="59260"/>
                  </a:lnTo>
                  <a:lnTo>
                    <a:pt x="131605" y="46429"/>
                  </a:lnTo>
                  <a:lnTo>
                    <a:pt x="127649" y="34739"/>
                  </a:lnTo>
                  <a:lnTo>
                    <a:pt x="121652" y="24471"/>
                  </a:lnTo>
                  <a:lnTo>
                    <a:pt x="113812" y="15630"/>
                  </a:lnTo>
                  <a:lnTo>
                    <a:pt x="104471" y="8418"/>
                  </a:lnTo>
                  <a:lnTo>
                    <a:pt x="93988" y="3342"/>
                  </a:lnTo>
                  <a:lnTo>
                    <a:pt x="82677" y="492"/>
                  </a:lnTo>
                  <a:lnTo>
                    <a:pt x="70985" y="0"/>
                  </a:lnTo>
                  <a:lnTo>
                    <a:pt x="59477" y="2231"/>
                  </a:lnTo>
                  <a:lnTo>
                    <a:pt x="48450" y="7127"/>
                  </a:lnTo>
                  <a:lnTo>
                    <a:pt x="38158" y="14493"/>
                  </a:lnTo>
                  <a:lnTo>
                    <a:pt x="28921" y="24214"/>
                  </a:lnTo>
                  <a:lnTo>
                    <a:pt x="20811" y="35994"/>
                  </a:lnTo>
                  <a:lnTo>
                    <a:pt x="13897" y="49426"/>
                  </a:lnTo>
                  <a:lnTo>
                    <a:pt x="8364" y="64100"/>
                  </a:lnTo>
                  <a:lnTo>
                    <a:pt x="4181" y="79670"/>
                  </a:lnTo>
                  <a:lnTo>
                    <a:pt x="1348" y="95668"/>
                  </a:lnTo>
                  <a:lnTo>
                    <a:pt x="0" y="111512"/>
                  </a:lnTo>
                  <a:lnTo>
                    <a:pt x="72" y="126896"/>
                  </a:lnTo>
                  <a:lnTo>
                    <a:pt x="1542" y="141558"/>
                  </a:lnTo>
                  <a:lnTo>
                    <a:pt x="4527" y="155175"/>
                  </a:lnTo>
                  <a:lnTo>
                    <a:pt x="8955" y="167672"/>
                  </a:lnTo>
                  <a:lnTo>
                    <a:pt x="14795" y="178975"/>
                  </a:lnTo>
                  <a:lnTo>
                    <a:pt x="22160" y="188901"/>
                  </a:lnTo>
                  <a:lnTo>
                    <a:pt x="30962" y="197468"/>
                  </a:lnTo>
                  <a:lnTo>
                    <a:pt x="40758" y="204263"/>
                  </a:lnTo>
                  <a:lnTo>
                    <a:pt x="50891" y="208383"/>
                  </a:lnTo>
                  <a:lnTo>
                    <a:pt x="60951" y="209567"/>
                  </a:lnTo>
                  <a:lnTo>
                    <a:pt x="70785" y="207919"/>
                  </a:lnTo>
                  <a:lnTo>
                    <a:pt x="80371" y="203575"/>
                  </a:lnTo>
                  <a:lnTo>
                    <a:pt x="89736" y="196882"/>
                  </a:lnTo>
                  <a:lnTo>
                    <a:pt x="98723" y="187909"/>
                  </a:lnTo>
                  <a:lnTo>
                    <a:pt x="106991" y="176348"/>
                  </a:lnTo>
                  <a:lnTo>
                    <a:pt x="114400" y="162273"/>
                  </a:lnTo>
                  <a:lnTo>
                    <a:pt x="120609" y="146473"/>
                  </a:lnTo>
                  <a:lnTo>
                    <a:pt x="124992" y="130191"/>
                  </a:lnTo>
                  <a:lnTo>
                    <a:pt x="127409" y="114269"/>
                  </a:lnTo>
                  <a:lnTo>
                    <a:pt x="129088" y="101931"/>
                  </a:lnTo>
                  <a:lnTo>
                    <a:pt x="131497" y="97128"/>
                  </a:lnTo>
                  <a:lnTo>
                    <a:pt x="134434" y="98885"/>
                  </a:lnTo>
                  <a:lnTo>
                    <a:pt x="137729" y="105015"/>
                  </a:lnTo>
                  <a:lnTo>
                    <a:pt x="141312" y="113843"/>
                  </a:lnTo>
                  <a:lnTo>
                    <a:pt x="145123" y="124311"/>
                  </a:lnTo>
                  <a:lnTo>
                    <a:pt x="149113" y="135777"/>
                  </a:lnTo>
                  <a:lnTo>
                    <a:pt x="153441" y="147653"/>
                  </a:lnTo>
                  <a:lnTo>
                    <a:pt x="158455" y="159324"/>
                  </a:lnTo>
                  <a:lnTo>
                    <a:pt x="164290" y="170475"/>
                  </a:lnTo>
                  <a:lnTo>
                    <a:pt x="170983" y="180681"/>
                  </a:lnTo>
                  <a:lnTo>
                    <a:pt x="179504" y="190283"/>
                  </a:lnTo>
                  <a:lnTo>
                    <a:pt x="193402" y="200124"/>
                  </a:lnTo>
                  <a:lnTo>
                    <a:pt x="218588" y="211785"/>
                  </a:lnTo>
                </a:path>
              </a:pathLst>
            </a:custGeom>
            <a:ln w="4775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49408" y="3096124"/>
              <a:ext cx="26392" cy="514624"/>
            </a:xfrm>
            <a:custGeom>
              <a:avLst/>
              <a:gdLst/>
              <a:ahLst/>
              <a:cxnLst/>
              <a:rect l="0" t="0" r="0" b="0"/>
              <a:pathLst>
                <a:path w="26392" h="514624">
                  <a:moveTo>
                    <a:pt x="0" y="0"/>
                  </a:moveTo>
                  <a:lnTo>
                    <a:pt x="0" y="18469"/>
                  </a:lnTo>
                  <a:lnTo>
                    <a:pt x="0" y="36706"/>
                  </a:lnTo>
                  <a:lnTo>
                    <a:pt x="0" y="56507"/>
                  </a:lnTo>
                  <a:lnTo>
                    <a:pt x="0" y="78107"/>
                  </a:lnTo>
                  <a:lnTo>
                    <a:pt x="0" y="101656"/>
                  </a:lnTo>
                  <a:lnTo>
                    <a:pt x="0" y="127023"/>
                  </a:lnTo>
                  <a:lnTo>
                    <a:pt x="0" y="153892"/>
                  </a:lnTo>
                  <a:lnTo>
                    <a:pt x="0" y="181917"/>
                  </a:lnTo>
                  <a:lnTo>
                    <a:pt x="6" y="210781"/>
                  </a:lnTo>
                  <a:lnTo>
                    <a:pt x="222" y="240038"/>
                  </a:lnTo>
                  <a:lnTo>
                    <a:pt x="1035" y="269119"/>
                  </a:lnTo>
                  <a:lnTo>
                    <a:pt x="2600" y="297720"/>
                  </a:lnTo>
                  <a:lnTo>
                    <a:pt x="4671" y="325380"/>
                  </a:lnTo>
                  <a:lnTo>
                    <a:pt x="6737" y="351391"/>
                  </a:lnTo>
                  <a:lnTo>
                    <a:pt x="8500" y="375526"/>
                  </a:lnTo>
                  <a:lnTo>
                    <a:pt x="10087" y="397958"/>
                  </a:lnTo>
                  <a:lnTo>
                    <a:pt x="11912" y="419018"/>
                  </a:lnTo>
                  <a:lnTo>
                    <a:pt x="14201" y="439018"/>
                  </a:lnTo>
                  <a:lnTo>
                    <a:pt x="16792" y="457488"/>
                  </a:lnTo>
                  <a:lnTo>
                    <a:pt x="19488" y="474988"/>
                  </a:lnTo>
                  <a:lnTo>
                    <a:pt x="22529" y="493062"/>
                  </a:lnTo>
                  <a:lnTo>
                    <a:pt x="26391" y="514623"/>
                  </a:lnTo>
                </a:path>
              </a:pathLst>
            </a:custGeom>
            <a:ln w="4775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11890" y="3248689"/>
              <a:ext cx="369474" cy="45368"/>
            </a:xfrm>
            <a:custGeom>
              <a:avLst/>
              <a:gdLst/>
              <a:ahLst/>
              <a:cxnLst/>
              <a:rect l="0" t="0" r="0" b="0"/>
              <a:pathLst>
                <a:path w="369474" h="45368">
                  <a:moveTo>
                    <a:pt x="369473" y="5781"/>
                  </a:moveTo>
                  <a:lnTo>
                    <a:pt x="358358" y="2272"/>
                  </a:lnTo>
                  <a:lnTo>
                    <a:pt x="347095" y="389"/>
                  </a:lnTo>
                  <a:lnTo>
                    <a:pt x="334567" y="0"/>
                  </a:lnTo>
                  <a:lnTo>
                    <a:pt x="320805" y="634"/>
                  </a:lnTo>
                  <a:lnTo>
                    <a:pt x="306002" y="1662"/>
                  </a:lnTo>
                  <a:lnTo>
                    <a:pt x="290388" y="2690"/>
                  </a:lnTo>
                  <a:lnTo>
                    <a:pt x="274173" y="3763"/>
                  </a:lnTo>
                  <a:lnTo>
                    <a:pt x="257528" y="5235"/>
                  </a:lnTo>
                  <a:lnTo>
                    <a:pt x="240575" y="7290"/>
                  </a:lnTo>
                  <a:lnTo>
                    <a:pt x="223203" y="9923"/>
                  </a:lnTo>
                  <a:lnTo>
                    <a:pt x="205092" y="13041"/>
                  </a:lnTo>
                  <a:lnTo>
                    <a:pt x="186126" y="16530"/>
                  </a:lnTo>
                  <a:lnTo>
                    <a:pt x="166377" y="20083"/>
                  </a:lnTo>
                  <a:lnTo>
                    <a:pt x="145995" y="23238"/>
                  </a:lnTo>
                  <a:lnTo>
                    <a:pt x="125143" y="25778"/>
                  </a:lnTo>
                  <a:lnTo>
                    <a:pt x="104365" y="27907"/>
                  </a:lnTo>
                  <a:lnTo>
                    <a:pt x="84532" y="30105"/>
                  </a:lnTo>
                  <a:lnTo>
                    <a:pt x="66062" y="32650"/>
                  </a:lnTo>
                  <a:lnTo>
                    <a:pt x="49485" y="35413"/>
                  </a:lnTo>
                  <a:lnTo>
                    <a:pt x="34048" y="38245"/>
                  </a:lnTo>
                  <a:lnTo>
                    <a:pt x="18397" y="41398"/>
                  </a:lnTo>
                  <a:lnTo>
                    <a:pt x="0" y="45367"/>
                  </a:lnTo>
                </a:path>
              </a:pathLst>
            </a:custGeom>
            <a:ln w="4775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5610087" y="3104902"/>
            <a:ext cx="317908" cy="480266"/>
          </a:xfrm>
          <a:custGeom>
            <a:avLst/>
            <a:gdLst/>
            <a:ahLst/>
            <a:cxnLst/>
            <a:rect l="0" t="0" r="0" b="0"/>
            <a:pathLst>
              <a:path w="317908" h="480266">
                <a:moveTo>
                  <a:pt x="169650" y="20062"/>
                </a:moveTo>
                <a:lnTo>
                  <a:pt x="161771" y="28031"/>
                </a:lnTo>
                <a:lnTo>
                  <a:pt x="154299" y="36363"/>
                </a:lnTo>
                <a:lnTo>
                  <a:pt x="146512" y="45891"/>
                </a:lnTo>
                <a:lnTo>
                  <a:pt x="138347" y="56553"/>
                </a:lnTo>
                <a:lnTo>
                  <a:pt x="129848" y="68163"/>
                </a:lnTo>
                <a:lnTo>
                  <a:pt x="121082" y="80503"/>
                </a:lnTo>
                <a:lnTo>
                  <a:pt x="112117" y="93162"/>
                </a:lnTo>
                <a:lnTo>
                  <a:pt x="103010" y="105570"/>
                </a:lnTo>
                <a:lnTo>
                  <a:pt x="93802" y="117440"/>
                </a:lnTo>
                <a:lnTo>
                  <a:pt x="84523" y="128731"/>
                </a:lnTo>
                <a:lnTo>
                  <a:pt x="75197" y="139517"/>
                </a:lnTo>
                <a:lnTo>
                  <a:pt x="65851" y="149847"/>
                </a:lnTo>
                <a:lnTo>
                  <a:pt x="56955" y="157672"/>
                </a:lnTo>
                <a:lnTo>
                  <a:pt x="49993" y="159824"/>
                </a:lnTo>
                <a:lnTo>
                  <a:pt x="46336" y="156236"/>
                </a:lnTo>
                <a:lnTo>
                  <a:pt x="46005" y="148089"/>
                </a:lnTo>
                <a:lnTo>
                  <a:pt x="48426" y="136619"/>
                </a:lnTo>
                <a:lnTo>
                  <a:pt x="52939" y="123029"/>
                </a:lnTo>
                <a:lnTo>
                  <a:pt x="58970" y="108456"/>
                </a:lnTo>
                <a:lnTo>
                  <a:pt x="66086" y="93591"/>
                </a:lnTo>
                <a:lnTo>
                  <a:pt x="74399" y="78968"/>
                </a:lnTo>
                <a:lnTo>
                  <a:pt x="84501" y="65108"/>
                </a:lnTo>
                <a:lnTo>
                  <a:pt x="96568" y="52207"/>
                </a:lnTo>
                <a:lnTo>
                  <a:pt x="110183" y="40423"/>
                </a:lnTo>
                <a:lnTo>
                  <a:pt x="124583" y="30005"/>
                </a:lnTo>
                <a:lnTo>
                  <a:pt x="139248" y="20960"/>
                </a:lnTo>
                <a:lnTo>
                  <a:pt x="154147" y="13313"/>
                </a:lnTo>
                <a:lnTo>
                  <a:pt x="169600" y="7222"/>
                </a:lnTo>
                <a:lnTo>
                  <a:pt x="185749" y="2644"/>
                </a:lnTo>
                <a:lnTo>
                  <a:pt x="202124" y="0"/>
                </a:lnTo>
                <a:lnTo>
                  <a:pt x="217782" y="248"/>
                </a:lnTo>
                <a:lnTo>
                  <a:pt x="232234" y="3657"/>
                </a:lnTo>
                <a:lnTo>
                  <a:pt x="245009" y="10113"/>
                </a:lnTo>
                <a:lnTo>
                  <a:pt x="255465" y="19464"/>
                </a:lnTo>
                <a:lnTo>
                  <a:pt x="263479" y="31319"/>
                </a:lnTo>
                <a:lnTo>
                  <a:pt x="269134" y="44942"/>
                </a:lnTo>
                <a:lnTo>
                  <a:pt x="272458" y="59425"/>
                </a:lnTo>
                <a:lnTo>
                  <a:pt x="273700" y="74179"/>
                </a:lnTo>
                <a:lnTo>
                  <a:pt x="273036" y="88927"/>
                </a:lnTo>
                <a:lnTo>
                  <a:pt x="270461" y="103572"/>
                </a:lnTo>
                <a:lnTo>
                  <a:pt x="266148" y="118093"/>
                </a:lnTo>
                <a:lnTo>
                  <a:pt x="260410" y="132283"/>
                </a:lnTo>
                <a:lnTo>
                  <a:pt x="253582" y="145752"/>
                </a:lnTo>
                <a:lnTo>
                  <a:pt x="245958" y="158348"/>
                </a:lnTo>
                <a:lnTo>
                  <a:pt x="237768" y="170130"/>
                </a:lnTo>
                <a:lnTo>
                  <a:pt x="229184" y="181250"/>
                </a:lnTo>
                <a:lnTo>
                  <a:pt x="220321" y="191859"/>
                </a:lnTo>
                <a:lnTo>
                  <a:pt x="211047" y="201876"/>
                </a:lnTo>
                <a:lnTo>
                  <a:pt x="201009" y="210995"/>
                </a:lnTo>
                <a:lnTo>
                  <a:pt x="190113" y="219045"/>
                </a:lnTo>
                <a:lnTo>
                  <a:pt x="179889" y="223480"/>
                </a:lnTo>
                <a:lnTo>
                  <a:pt x="173596" y="222160"/>
                </a:lnTo>
                <a:lnTo>
                  <a:pt x="172768" y="217856"/>
                </a:lnTo>
                <a:lnTo>
                  <a:pt x="176578" y="212514"/>
                </a:lnTo>
                <a:lnTo>
                  <a:pt x="183738" y="207617"/>
                </a:lnTo>
                <a:lnTo>
                  <a:pt x="193195" y="204710"/>
                </a:lnTo>
                <a:lnTo>
                  <a:pt x="204197" y="204401"/>
                </a:lnTo>
                <a:lnTo>
                  <a:pt x="216013" y="206560"/>
                </a:lnTo>
                <a:lnTo>
                  <a:pt x="227885" y="210751"/>
                </a:lnTo>
                <a:lnTo>
                  <a:pt x="239404" y="216500"/>
                </a:lnTo>
                <a:lnTo>
                  <a:pt x="250237" y="223606"/>
                </a:lnTo>
                <a:lnTo>
                  <a:pt x="260007" y="232154"/>
                </a:lnTo>
                <a:lnTo>
                  <a:pt x="268625" y="242073"/>
                </a:lnTo>
                <a:lnTo>
                  <a:pt x="276440" y="253146"/>
                </a:lnTo>
                <a:lnTo>
                  <a:pt x="284072" y="265114"/>
                </a:lnTo>
                <a:lnTo>
                  <a:pt x="291890" y="277754"/>
                </a:lnTo>
                <a:lnTo>
                  <a:pt x="299579" y="291318"/>
                </a:lnTo>
                <a:lnTo>
                  <a:pt x="306310" y="306489"/>
                </a:lnTo>
                <a:lnTo>
                  <a:pt x="311675" y="323501"/>
                </a:lnTo>
                <a:lnTo>
                  <a:pt x="315483" y="341754"/>
                </a:lnTo>
                <a:lnTo>
                  <a:pt x="317535" y="360101"/>
                </a:lnTo>
                <a:lnTo>
                  <a:pt x="317907" y="377854"/>
                </a:lnTo>
                <a:lnTo>
                  <a:pt x="316656" y="394597"/>
                </a:lnTo>
                <a:lnTo>
                  <a:pt x="313683" y="409968"/>
                </a:lnTo>
                <a:lnTo>
                  <a:pt x="309097" y="423926"/>
                </a:lnTo>
                <a:lnTo>
                  <a:pt x="302946" y="436439"/>
                </a:lnTo>
                <a:lnTo>
                  <a:pt x="295129" y="447353"/>
                </a:lnTo>
                <a:lnTo>
                  <a:pt x="285729" y="456735"/>
                </a:lnTo>
                <a:lnTo>
                  <a:pt x="274570" y="464611"/>
                </a:lnTo>
                <a:lnTo>
                  <a:pt x="261124" y="470855"/>
                </a:lnTo>
                <a:lnTo>
                  <a:pt x="245324" y="475549"/>
                </a:lnTo>
                <a:lnTo>
                  <a:pt x="227908" y="478726"/>
                </a:lnTo>
                <a:lnTo>
                  <a:pt x="210135" y="480265"/>
                </a:lnTo>
                <a:lnTo>
                  <a:pt x="192766" y="480259"/>
                </a:lnTo>
                <a:lnTo>
                  <a:pt x="176054" y="478958"/>
                </a:lnTo>
                <a:lnTo>
                  <a:pt x="159990" y="476658"/>
                </a:lnTo>
                <a:lnTo>
                  <a:pt x="144450" y="473629"/>
                </a:lnTo>
                <a:lnTo>
                  <a:pt x="128870" y="470300"/>
                </a:lnTo>
                <a:lnTo>
                  <a:pt x="112313" y="467242"/>
                </a:lnTo>
                <a:lnTo>
                  <a:pt x="94370" y="464744"/>
                </a:lnTo>
                <a:lnTo>
                  <a:pt x="75830" y="462837"/>
                </a:lnTo>
                <a:lnTo>
                  <a:pt x="56474" y="461239"/>
                </a:lnTo>
                <a:lnTo>
                  <a:pt x="33094" y="459816"/>
                </a:lnTo>
                <a:lnTo>
                  <a:pt x="0" y="458326"/>
                </a:lnTo>
              </a:path>
            </a:pathLst>
          </a:custGeom>
          <a:ln w="5116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573046" y="3712347"/>
            <a:ext cx="1239936" cy="531427"/>
            <a:chOff x="2573046" y="3712347"/>
            <a:chExt cx="1239936" cy="531427"/>
          </a:xfrm>
        </p:grpSpPr>
        <p:sp>
          <p:nvSpPr>
            <p:cNvPr id="35" name="Freeform 34"/>
            <p:cNvSpPr/>
            <p:nvPr/>
          </p:nvSpPr>
          <p:spPr>
            <a:xfrm>
              <a:off x="2573046" y="3731713"/>
              <a:ext cx="337134" cy="444614"/>
            </a:xfrm>
            <a:custGeom>
              <a:avLst/>
              <a:gdLst/>
              <a:ahLst/>
              <a:cxnLst/>
              <a:rect l="0" t="0" r="0" b="0"/>
              <a:pathLst>
                <a:path w="337134" h="444614">
                  <a:moveTo>
                    <a:pt x="152927" y="28946"/>
                  </a:moveTo>
                  <a:lnTo>
                    <a:pt x="142831" y="25734"/>
                  </a:lnTo>
                  <a:lnTo>
                    <a:pt x="133256" y="24011"/>
                  </a:lnTo>
                  <a:lnTo>
                    <a:pt x="123277" y="23665"/>
                  </a:lnTo>
                  <a:lnTo>
                    <a:pt x="112814" y="24642"/>
                  </a:lnTo>
                  <a:lnTo>
                    <a:pt x="101921" y="27070"/>
                  </a:lnTo>
                  <a:lnTo>
                    <a:pt x="90699" y="30887"/>
                  </a:lnTo>
                  <a:lnTo>
                    <a:pt x="79608" y="36057"/>
                  </a:lnTo>
                  <a:lnTo>
                    <a:pt x="69424" y="42675"/>
                  </a:lnTo>
                  <a:lnTo>
                    <a:pt x="60500" y="50649"/>
                  </a:lnTo>
                  <a:lnTo>
                    <a:pt x="52798" y="59753"/>
                  </a:lnTo>
                  <a:lnTo>
                    <a:pt x="46116" y="69730"/>
                  </a:lnTo>
                  <a:lnTo>
                    <a:pt x="40218" y="80354"/>
                  </a:lnTo>
                  <a:lnTo>
                    <a:pt x="34893" y="91627"/>
                  </a:lnTo>
                  <a:lnTo>
                    <a:pt x="29976" y="103766"/>
                  </a:lnTo>
                  <a:lnTo>
                    <a:pt x="25344" y="116819"/>
                  </a:lnTo>
                  <a:lnTo>
                    <a:pt x="20908" y="130681"/>
                  </a:lnTo>
                  <a:lnTo>
                    <a:pt x="16606" y="145184"/>
                  </a:lnTo>
                  <a:lnTo>
                    <a:pt x="12399" y="160179"/>
                  </a:lnTo>
                  <a:lnTo>
                    <a:pt x="8447" y="175907"/>
                  </a:lnTo>
                  <a:lnTo>
                    <a:pt x="5082" y="192970"/>
                  </a:lnTo>
                  <a:lnTo>
                    <a:pt x="2443" y="211587"/>
                  </a:lnTo>
                  <a:lnTo>
                    <a:pt x="672" y="231439"/>
                  </a:lnTo>
                  <a:lnTo>
                    <a:pt x="0" y="251905"/>
                  </a:lnTo>
                  <a:lnTo>
                    <a:pt x="442" y="272550"/>
                  </a:lnTo>
                  <a:lnTo>
                    <a:pt x="1847" y="292984"/>
                  </a:lnTo>
                  <a:lnTo>
                    <a:pt x="4009" y="312784"/>
                  </a:lnTo>
                  <a:lnTo>
                    <a:pt x="6740" y="331780"/>
                  </a:lnTo>
                  <a:lnTo>
                    <a:pt x="10069" y="349647"/>
                  </a:lnTo>
                  <a:lnTo>
                    <a:pt x="14228" y="365817"/>
                  </a:lnTo>
                  <a:lnTo>
                    <a:pt x="19283" y="380138"/>
                  </a:lnTo>
                  <a:lnTo>
                    <a:pt x="25322" y="392809"/>
                  </a:lnTo>
                  <a:lnTo>
                    <a:pt x="32538" y="404161"/>
                  </a:lnTo>
                  <a:lnTo>
                    <a:pt x="40928" y="414512"/>
                  </a:lnTo>
                  <a:lnTo>
                    <a:pt x="50509" y="423763"/>
                  </a:lnTo>
                  <a:lnTo>
                    <a:pt x="61419" y="431416"/>
                  </a:lnTo>
                  <a:lnTo>
                    <a:pt x="73607" y="437327"/>
                  </a:lnTo>
                  <a:lnTo>
                    <a:pt x="87060" y="441491"/>
                  </a:lnTo>
                  <a:lnTo>
                    <a:pt x="101890" y="443867"/>
                  </a:lnTo>
                  <a:lnTo>
                    <a:pt x="118018" y="444613"/>
                  </a:lnTo>
                  <a:lnTo>
                    <a:pt x="134856" y="444026"/>
                  </a:lnTo>
                  <a:lnTo>
                    <a:pt x="151449" y="442422"/>
                  </a:lnTo>
                  <a:lnTo>
                    <a:pt x="167275" y="440065"/>
                  </a:lnTo>
                  <a:lnTo>
                    <a:pt x="182040" y="436793"/>
                  </a:lnTo>
                  <a:lnTo>
                    <a:pt x="195490" y="432062"/>
                  </a:lnTo>
                  <a:lnTo>
                    <a:pt x="207642" y="425696"/>
                  </a:lnTo>
                  <a:lnTo>
                    <a:pt x="218877" y="418036"/>
                  </a:lnTo>
                  <a:lnTo>
                    <a:pt x="229788" y="409724"/>
                  </a:lnTo>
                  <a:lnTo>
                    <a:pt x="240746" y="401198"/>
                  </a:lnTo>
                  <a:lnTo>
                    <a:pt x="251708" y="392480"/>
                  </a:lnTo>
                  <a:lnTo>
                    <a:pt x="262342" y="383294"/>
                  </a:lnTo>
                  <a:lnTo>
                    <a:pt x="272465" y="373505"/>
                  </a:lnTo>
                  <a:lnTo>
                    <a:pt x="281889" y="363140"/>
                  </a:lnTo>
                  <a:lnTo>
                    <a:pt x="290336" y="352298"/>
                  </a:lnTo>
                  <a:lnTo>
                    <a:pt x="297756" y="341086"/>
                  </a:lnTo>
                  <a:lnTo>
                    <a:pt x="304274" y="329415"/>
                  </a:lnTo>
                  <a:lnTo>
                    <a:pt x="310076" y="317006"/>
                  </a:lnTo>
                  <a:lnTo>
                    <a:pt x="315343" y="303772"/>
                  </a:lnTo>
                  <a:lnTo>
                    <a:pt x="320224" y="289791"/>
                  </a:lnTo>
                  <a:lnTo>
                    <a:pt x="324834" y="275207"/>
                  </a:lnTo>
                  <a:lnTo>
                    <a:pt x="329246" y="260168"/>
                  </a:lnTo>
                  <a:lnTo>
                    <a:pt x="333143" y="244801"/>
                  </a:lnTo>
                  <a:lnTo>
                    <a:pt x="335861" y="229201"/>
                  </a:lnTo>
                  <a:lnTo>
                    <a:pt x="337133" y="213443"/>
                  </a:lnTo>
                  <a:lnTo>
                    <a:pt x="337051" y="197768"/>
                  </a:lnTo>
                  <a:lnTo>
                    <a:pt x="335863" y="182564"/>
                  </a:lnTo>
                  <a:lnTo>
                    <a:pt x="333831" y="168002"/>
                  </a:lnTo>
                  <a:lnTo>
                    <a:pt x="331186" y="154062"/>
                  </a:lnTo>
                  <a:lnTo>
                    <a:pt x="328105" y="140640"/>
                  </a:lnTo>
                  <a:lnTo>
                    <a:pt x="324717" y="127614"/>
                  </a:lnTo>
                  <a:lnTo>
                    <a:pt x="320927" y="114879"/>
                  </a:lnTo>
                  <a:lnTo>
                    <a:pt x="316449" y="102351"/>
                  </a:lnTo>
                  <a:lnTo>
                    <a:pt x="311172" y="89971"/>
                  </a:lnTo>
                  <a:lnTo>
                    <a:pt x="304787" y="77884"/>
                  </a:lnTo>
                  <a:lnTo>
                    <a:pt x="296728" y="66411"/>
                  </a:lnTo>
                  <a:lnTo>
                    <a:pt x="286844" y="55677"/>
                  </a:lnTo>
                  <a:lnTo>
                    <a:pt x="275520" y="45630"/>
                  </a:lnTo>
                  <a:lnTo>
                    <a:pt x="263433" y="36144"/>
                  </a:lnTo>
                  <a:lnTo>
                    <a:pt x="251048" y="27095"/>
                  </a:lnTo>
                  <a:lnTo>
                    <a:pt x="238224" y="18742"/>
                  </a:lnTo>
                  <a:lnTo>
                    <a:pt x="224348" y="11701"/>
                  </a:lnTo>
                  <a:lnTo>
                    <a:pt x="209165" y="6206"/>
                  </a:lnTo>
                  <a:lnTo>
                    <a:pt x="193183" y="2346"/>
                  </a:lnTo>
                  <a:lnTo>
                    <a:pt x="175674" y="0"/>
                  </a:lnTo>
                  <a:lnTo>
                    <a:pt x="152532" y="248"/>
                  </a:lnTo>
                  <a:lnTo>
                    <a:pt x="116694" y="4790"/>
                  </a:lnTo>
                </a:path>
              </a:pathLst>
            </a:custGeom>
            <a:ln w="4370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76231" y="3724425"/>
              <a:ext cx="24157" cy="519349"/>
            </a:xfrm>
            <a:custGeom>
              <a:avLst/>
              <a:gdLst/>
              <a:ahLst/>
              <a:cxnLst/>
              <a:rect l="0" t="0" r="0" b="0"/>
              <a:pathLst>
                <a:path w="24157" h="519349">
                  <a:moveTo>
                    <a:pt x="0" y="0"/>
                  </a:moveTo>
                  <a:lnTo>
                    <a:pt x="0" y="13539"/>
                  </a:lnTo>
                  <a:lnTo>
                    <a:pt x="0" y="27040"/>
                  </a:lnTo>
                  <a:lnTo>
                    <a:pt x="0" y="41838"/>
                  </a:lnTo>
                  <a:lnTo>
                    <a:pt x="0" y="58121"/>
                  </a:lnTo>
                  <a:lnTo>
                    <a:pt x="0" y="76045"/>
                  </a:lnTo>
                  <a:lnTo>
                    <a:pt x="6" y="95524"/>
                  </a:lnTo>
                  <a:lnTo>
                    <a:pt x="204" y="116487"/>
                  </a:lnTo>
                  <a:lnTo>
                    <a:pt x="947" y="138991"/>
                  </a:lnTo>
                  <a:lnTo>
                    <a:pt x="2380" y="162915"/>
                  </a:lnTo>
                  <a:lnTo>
                    <a:pt x="4276" y="187824"/>
                  </a:lnTo>
                  <a:lnTo>
                    <a:pt x="6166" y="213093"/>
                  </a:lnTo>
                  <a:lnTo>
                    <a:pt x="7775" y="238331"/>
                  </a:lnTo>
                  <a:lnTo>
                    <a:pt x="9029" y="263386"/>
                  </a:lnTo>
                  <a:lnTo>
                    <a:pt x="9956" y="288230"/>
                  </a:lnTo>
                  <a:lnTo>
                    <a:pt x="10624" y="312873"/>
                  </a:lnTo>
                  <a:lnTo>
                    <a:pt x="11287" y="336792"/>
                  </a:lnTo>
                  <a:lnTo>
                    <a:pt x="12351" y="358965"/>
                  </a:lnTo>
                  <a:lnTo>
                    <a:pt x="14003" y="378984"/>
                  </a:lnTo>
                  <a:lnTo>
                    <a:pt x="16048" y="397173"/>
                  </a:lnTo>
                  <a:lnTo>
                    <a:pt x="18039" y="414247"/>
                  </a:lnTo>
                  <a:lnTo>
                    <a:pt x="19716" y="430743"/>
                  </a:lnTo>
                  <a:lnTo>
                    <a:pt x="21018" y="446711"/>
                  </a:lnTo>
                  <a:lnTo>
                    <a:pt x="22118" y="463619"/>
                  </a:lnTo>
                  <a:lnTo>
                    <a:pt x="23109" y="485528"/>
                  </a:lnTo>
                  <a:lnTo>
                    <a:pt x="24156" y="519348"/>
                  </a:lnTo>
                </a:path>
              </a:pathLst>
            </a:custGeom>
            <a:ln w="4370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31297" y="3929749"/>
              <a:ext cx="241558" cy="36235"/>
            </a:xfrm>
            <a:custGeom>
              <a:avLst/>
              <a:gdLst/>
              <a:ahLst/>
              <a:cxnLst/>
              <a:rect l="0" t="0" r="0" b="0"/>
              <a:pathLst>
                <a:path w="241558" h="36235">
                  <a:moveTo>
                    <a:pt x="241557" y="0"/>
                  </a:moveTo>
                  <a:lnTo>
                    <a:pt x="228018" y="77"/>
                  </a:lnTo>
                  <a:lnTo>
                    <a:pt x="214517" y="811"/>
                  </a:lnTo>
                  <a:lnTo>
                    <a:pt x="199730" y="2298"/>
                  </a:lnTo>
                  <a:lnTo>
                    <a:pt x="183844" y="4432"/>
                  </a:lnTo>
                  <a:lnTo>
                    <a:pt x="167407" y="7089"/>
                  </a:lnTo>
                  <a:lnTo>
                    <a:pt x="150809" y="10143"/>
                  </a:lnTo>
                  <a:lnTo>
                    <a:pt x="134232" y="13299"/>
                  </a:lnTo>
                  <a:lnTo>
                    <a:pt x="117741" y="16119"/>
                  </a:lnTo>
                  <a:lnTo>
                    <a:pt x="101348" y="18398"/>
                  </a:lnTo>
                  <a:lnTo>
                    <a:pt x="85229" y="20316"/>
                  </a:lnTo>
                  <a:lnTo>
                    <a:pt x="69717" y="22307"/>
                  </a:lnTo>
                  <a:lnTo>
                    <a:pt x="54961" y="24622"/>
                  </a:lnTo>
                  <a:lnTo>
                    <a:pt x="41427" y="27142"/>
                  </a:lnTo>
                  <a:lnTo>
                    <a:pt x="28668" y="29727"/>
                  </a:lnTo>
                  <a:lnTo>
                    <a:pt x="15563" y="32606"/>
                  </a:lnTo>
                  <a:lnTo>
                    <a:pt x="0" y="36234"/>
                  </a:lnTo>
                </a:path>
              </a:pathLst>
            </a:custGeom>
            <a:ln w="4370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09088" y="3712347"/>
              <a:ext cx="398570" cy="474004"/>
            </a:xfrm>
            <a:custGeom>
              <a:avLst/>
              <a:gdLst/>
              <a:ahLst/>
              <a:cxnLst/>
              <a:rect l="0" t="0" r="0" b="0"/>
              <a:pathLst>
                <a:path w="398570" h="474004">
                  <a:moveTo>
                    <a:pt x="0" y="0"/>
                  </a:moveTo>
                  <a:lnTo>
                    <a:pt x="77" y="13462"/>
                  </a:lnTo>
                  <a:lnTo>
                    <a:pt x="811" y="26229"/>
                  </a:lnTo>
                  <a:lnTo>
                    <a:pt x="2293" y="39539"/>
                  </a:lnTo>
                  <a:lnTo>
                    <a:pt x="4228" y="53688"/>
                  </a:lnTo>
                  <a:lnTo>
                    <a:pt x="6142" y="68955"/>
                  </a:lnTo>
                  <a:lnTo>
                    <a:pt x="7768" y="85359"/>
                  </a:lnTo>
                  <a:lnTo>
                    <a:pt x="9226" y="102374"/>
                  </a:lnTo>
                  <a:lnTo>
                    <a:pt x="10900" y="119083"/>
                  </a:lnTo>
                  <a:lnTo>
                    <a:pt x="13002" y="134988"/>
                  </a:lnTo>
                  <a:lnTo>
                    <a:pt x="15562" y="149999"/>
                  </a:lnTo>
                  <a:lnTo>
                    <a:pt x="18517" y="164226"/>
                  </a:lnTo>
                  <a:lnTo>
                    <a:pt x="21783" y="177848"/>
                  </a:lnTo>
                  <a:lnTo>
                    <a:pt x="25280" y="191587"/>
                  </a:lnTo>
                  <a:lnTo>
                    <a:pt x="28942" y="206630"/>
                  </a:lnTo>
                  <a:lnTo>
                    <a:pt x="32720" y="223516"/>
                  </a:lnTo>
                  <a:lnTo>
                    <a:pt x="36577" y="242018"/>
                  </a:lnTo>
                  <a:lnTo>
                    <a:pt x="40490" y="261484"/>
                  </a:lnTo>
                  <a:lnTo>
                    <a:pt x="44434" y="281420"/>
                  </a:lnTo>
                  <a:lnTo>
                    <a:pt x="48211" y="301550"/>
                  </a:lnTo>
                  <a:lnTo>
                    <a:pt x="51458" y="321747"/>
                  </a:lnTo>
                  <a:lnTo>
                    <a:pt x="54029" y="341943"/>
                  </a:lnTo>
                  <a:lnTo>
                    <a:pt x="56144" y="361745"/>
                  </a:lnTo>
                  <a:lnTo>
                    <a:pt x="58269" y="380440"/>
                  </a:lnTo>
                  <a:lnTo>
                    <a:pt x="60633" y="397661"/>
                  </a:lnTo>
                  <a:lnTo>
                    <a:pt x="61701" y="410869"/>
                  </a:lnTo>
                  <a:lnTo>
                    <a:pt x="59949" y="416689"/>
                  </a:lnTo>
                  <a:lnTo>
                    <a:pt x="56698" y="415998"/>
                  </a:lnTo>
                  <a:lnTo>
                    <a:pt x="52860" y="410924"/>
                  </a:lnTo>
                  <a:lnTo>
                    <a:pt x="49001" y="402770"/>
                  </a:lnTo>
                  <a:lnTo>
                    <a:pt x="45624" y="391891"/>
                  </a:lnTo>
                  <a:lnTo>
                    <a:pt x="42944" y="378630"/>
                  </a:lnTo>
                  <a:lnTo>
                    <a:pt x="41129" y="363443"/>
                  </a:lnTo>
                  <a:lnTo>
                    <a:pt x="40418" y="346791"/>
                  </a:lnTo>
                  <a:lnTo>
                    <a:pt x="40836" y="329086"/>
                  </a:lnTo>
                  <a:lnTo>
                    <a:pt x="42417" y="311203"/>
                  </a:lnTo>
                  <a:lnTo>
                    <a:pt x="45308" y="294427"/>
                  </a:lnTo>
                  <a:lnTo>
                    <a:pt x="49471" y="279381"/>
                  </a:lnTo>
                  <a:lnTo>
                    <a:pt x="55086" y="266441"/>
                  </a:lnTo>
                  <a:lnTo>
                    <a:pt x="62618" y="256047"/>
                  </a:lnTo>
                  <a:lnTo>
                    <a:pt x="72138" y="248179"/>
                  </a:lnTo>
                  <a:lnTo>
                    <a:pt x="83021" y="243029"/>
                  </a:lnTo>
                  <a:lnTo>
                    <a:pt x="94201" y="241186"/>
                  </a:lnTo>
                  <a:lnTo>
                    <a:pt x="105028" y="242662"/>
                  </a:lnTo>
                  <a:lnTo>
                    <a:pt x="115288" y="246993"/>
                  </a:lnTo>
                  <a:lnTo>
                    <a:pt x="124993" y="253567"/>
                  </a:lnTo>
                  <a:lnTo>
                    <a:pt x="134231" y="261811"/>
                  </a:lnTo>
                  <a:lnTo>
                    <a:pt x="142924" y="271445"/>
                  </a:lnTo>
                  <a:lnTo>
                    <a:pt x="150813" y="282463"/>
                  </a:lnTo>
                  <a:lnTo>
                    <a:pt x="157825" y="294757"/>
                  </a:lnTo>
                  <a:lnTo>
                    <a:pt x="164053" y="308104"/>
                  </a:lnTo>
                  <a:lnTo>
                    <a:pt x="169654" y="322262"/>
                  </a:lnTo>
                  <a:lnTo>
                    <a:pt x="174782" y="337009"/>
                  </a:lnTo>
                  <a:lnTo>
                    <a:pt x="179569" y="351987"/>
                  </a:lnTo>
                  <a:lnTo>
                    <a:pt x="184116" y="366716"/>
                  </a:lnTo>
                  <a:lnTo>
                    <a:pt x="188494" y="380960"/>
                  </a:lnTo>
                  <a:lnTo>
                    <a:pt x="192759" y="394880"/>
                  </a:lnTo>
                  <a:lnTo>
                    <a:pt x="196945" y="408899"/>
                  </a:lnTo>
                  <a:lnTo>
                    <a:pt x="201053" y="423138"/>
                  </a:lnTo>
                  <a:lnTo>
                    <a:pt x="204209" y="433261"/>
                  </a:lnTo>
                  <a:lnTo>
                    <a:pt x="205600" y="434328"/>
                  </a:lnTo>
                  <a:lnTo>
                    <a:pt x="206404" y="429173"/>
                  </a:lnTo>
                  <a:lnTo>
                    <a:pt x="207909" y="421095"/>
                  </a:lnTo>
                  <a:lnTo>
                    <a:pt x="210683" y="411983"/>
                  </a:lnTo>
                  <a:lnTo>
                    <a:pt x="215132" y="403076"/>
                  </a:lnTo>
                  <a:lnTo>
                    <a:pt x="221770" y="395409"/>
                  </a:lnTo>
                  <a:lnTo>
                    <a:pt x="230639" y="389358"/>
                  </a:lnTo>
                  <a:lnTo>
                    <a:pt x="241255" y="384651"/>
                  </a:lnTo>
                  <a:lnTo>
                    <a:pt x="252853" y="380661"/>
                  </a:lnTo>
                  <a:lnTo>
                    <a:pt x="264899" y="376941"/>
                  </a:lnTo>
                  <a:lnTo>
                    <a:pt x="277298" y="373266"/>
                  </a:lnTo>
                  <a:lnTo>
                    <a:pt x="290278" y="369549"/>
                  </a:lnTo>
                  <a:lnTo>
                    <a:pt x="303926" y="365756"/>
                  </a:lnTo>
                  <a:lnTo>
                    <a:pt x="317815" y="361515"/>
                  </a:lnTo>
                  <a:lnTo>
                    <a:pt x="331125" y="356131"/>
                  </a:lnTo>
                  <a:lnTo>
                    <a:pt x="343419" y="349315"/>
                  </a:lnTo>
                  <a:lnTo>
                    <a:pt x="354105" y="340965"/>
                  </a:lnTo>
                  <a:lnTo>
                    <a:pt x="362273" y="330969"/>
                  </a:lnTo>
                  <a:lnTo>
                    <a:pt x="367675" y="319446"/>
                  </a:lnTo>
                  <a:lnTo>
                    <a:pt x="370600" y="306849"/>
                  </a:lnTo>
                  <a:lnTo>
                    <a:pt x="371544" y="293822"/>
                  </a:lnTo>
                  <a:lnTo>
                    <a:pt x="370986" y="280787"/>
                  </a:lnTo>
                  <a:lnTo>
                    <a:pt x="368965" y="268284"/>
                  </a:lnTo>
                  <a:lnTo>
                    <a:pt x="365093" y="257059"/>
                  </a:lnTo>
                  <a:lnTo>
                    <a:pt x="359305" y="247400"/>
                  </a:lnTo>
                  <a:lnTo>
                    <a:pt x="351844" y="239574"/>
                  </a:lnTo>
                  <a:lnTo>
                    <a:pt x="343055" y="234020"/>
                  </a:lnTo>
                  <a:lnTo>
                    <a:pt x="333281" y="230756"/>
                  </a:lnTo>
                  <a:lnTo>
                    <a:pt x="322985" y="229650"/>
                  </a:lnTo>
                  <a:lnTo>
                    <a:pt x="312733" y="230634"/>
                  </a:lnTo>
                  <a:lnTo>
                    <a:pt x="302832" y="233462"/>
                  </a:lnTo>
                  <a:lnTo>
                    <a:pt x="293542" y="237963"/>
                  </a:lnTo>
                  <a:lnTo>
                    <a:pt x="285176" y="244128"/>
                  </a:lnTo>
                  <a:lnTo>
                    <a:pt x="277811" y="251803"/>
                  </a:lnTo>
                  <a:lnTo>
                    <a:pt x="271523" y="260902"/>
                  </a:lnTo>
                  <a:lnTo>
                    <a:pt x="266485" y="271486"/>
                  </a:lnTo>
                  <a:lnTo>
                    <a:pt x="262669" y="283450"/>
                  </a:lnTo>
                  <a:lnTo>
                    <a:pt x="259890" y="296559"/>
                  </a:lnTo>
                  <a:lnTo>
                    <a:pt x="257920" y="310548"/>
                  </a:lnTo>
                  <a:lnTo>
                    <a:pt x="256553" y="325178"/>
                  </a:lnTo>
                  <a:lnTo>
                    <a:pt x="255809" y="340076"/>
                  </a:lnTo>
                  <a:lnTo>
                    <a:pt x="255909" y="354750"/>
                  </a:lnTo>
                  <a:lnTo>
                    <a:pt x="256911" y="368951"/>
                  </a:lnTo>
                  <a:lnTo>
                    <a:pt x="258711" y="382648"/>
                  </a:lnTo>
                  <a:lnTo>
                    <a:pt x="261148" y="395908"/>
                  </a:lnTo>
                  <a:lnTo>
                    <a:pt x="264073" y="408818"/>
                  </a:lnTo>
                  <a:lnTo>
                    <a:pt x="267728" y="421282"/>
                  </a:lnTo>
                  <a:lnTo>
                    <a:pt x="272718" y="433018"/>
                  </a:lnTo>
                  <a:lnTo>
                    <a:pt x="279269" y="443921"/>
                  </a:lnTo>
                  <a:lnTo>
                    <a:pt x="287441" y="453693"/>
                  </a:lnTo>
                  <a:lnTo>
                    <a:pt x="297318" y="461774"/>
                  </a:lnTo>
                  <a:lnTo>
                    <a:pt x="308762" y="468003"/>
                  </a:lnTo>
                  <a:lnTo>
                    <a:pt x="321306" y="472206"/>
                  </a:lnTo>
                  <a:lnTo>
                    <a:pt x="334298" y="474003"/>
                  </a:lnTo>
                  <a:lnTo>
                    <a:pt x="347304" y="473438"/>
                  </a:lnTo>
                  <a:lnTo>
                    <a:pt x="359636" y="471216"/>
                  </a:lnTo>
                  <a:lnTo>
                    <a:pt x="371447" y="468284"/>
                  </a:lnTo>
                  <a:lnTo>
                    <a:pt x="383769" y="464387"/>
                  </a:lnTo>
                  <a:lnTo>
                    <a:pt x="398569" y="458959"/>
                  </a:lnTo>
                </a:path>
              </a:pathLst>
            </a:custGeom>
            <a:ln w="4370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55969" y="3796892"/>
              <a:ext cx="157013" cy="359274"/>
            </a:xfrm>
            <a:custGeom>
              <a:avLst/>
              <a:gdLst/>
              <a:ahLst/>
              <a:cxnLst/>
              <a:rect l="0" t="0" r="0" b="0"/>
              <a:pathLst>
                <a:path w="157013" h="359274">
                  <a:moveTo>
                    <a:pt x="0" y="229480"/>
                  </a:moveTo>
                  <a:lnTo>
                    <a:pt x="3365" y="239653"/>
                  </a:lnTo>
                  <a:lnTo>
                    <a:pt x="6557" y="249962"/>
                  </a:lnTo>
                  <a:lnTo>
                    <a:pt x="9878" y="261428"/>
                  </a:lnTo>
                  <a:lnTo>
                    <a:pt x="13167" y="274025"/>
                  </a:lnTo>
                  <a:lnTo>
                    <a:pt x="16054" y="287574"/>
                  </a:lnTo>
                  <a:lnTo>
                    <a:pt x="18372" y="301861"/>
                  </a:lnTo>
                  <a:lnTo>
                    <a:pt x="20503" y="316504"/>
                  </a:lnTo>
                  <a:lnTo>
                    <a:pt x="23246" y="330996"/>
                  </a:lnTo>
                  <a:lnTo>
                    <a:pt x="26982" y="344989"/>
                  </a:lnTo>
                  <a:lnTo>
                    <a:pt x="30800" y="355593"/>
                  </a:lnTo>
                  <a:lnTo>
                    <a:pt x="32977" y="359273"/>
                  </a:lnTo>
                  <a:lnTo>
                    <a:pt x="33112" y="357210"/>
                  </a:lnTo>
                  <a:lnTo>
                    <a:pt x="31713" y="351188"/>
                  </a:lnTo>
                  <a:lnTo>
                    <a:pt x="29325" y="342284"/>
                  </a:lnTo>
                  <a:lnTo>
                    <a:pt x="26328" y="331251"/>
                  </a:lnTo>
                  <a:lnTo>
                    <a:pt x="22954" y="318861"/>
                  </a:lnTo>
                  <a:lnTo>
                    <a:pt x="19345" y="305914"/>
                  </a:lnTo>
                  <a:lnTo>
                    <a:pt x="15594" y="292886"/>
                  </a:lnTo>
                  <a:lnTo>
                    <a:pt x="11942" y="279790"/>
                  </a:lnTo>
                  <a:lnTo>
                    <a:pt x="8774" y="266328"/>
                  </a:lnTo>
                  <a:lnTo>
                    <a:pt x="6262" y="252338"/>
                  </a:lnTo>
                  <a:lnTo>
                    <a:pt x="4380" y="237826"/>
                  </a:lnTo>
                  <a:lnTo>
                    <a:pt x="3021" y="222875"/>
                  </a:lnTo>
                  <a:lnTo>
                    <a:pt x="2075" y="207587"/>
                  </a:lnTo>
                  <a:lnTo>
                    <a:pt x="1808" y="192049"/>
                  </a:lnTo>
                  <a:lnTo>
                    <a:pt x="2841" y="176333"/>
                  </a:lnTo>
                  <a:lnTo>
                    <a:pt x="5406" y="160499"/>
                  </a:lnTo>
                  <a:lnTo>
                    <a:pt x="9385" y="144772"/>
                  </a:lnTo>
                  <a:lnTo>
                    <a:pt x="14513" y="129533"/>
                  </a:lnTo>
                  <a:lnTo>
                    <a:pt x="20512" y="114953"/>
                  </a:lnTo>
                  <a:lnTo>
                    <a:pt x="27144" y="101196"/>
                  </a:lnTo>
                  <a:lnTo>
                    <a:pt x="34225" y="88506"/>
                  </a:lnTo>
                  <a:lnTo>
                    <a:pt x="41621" y="76912"/>
                  </a:lnTo>
                  <a:lnTo>
                    <a:pt x="49425" y="66267"/>
                  </a:lnTo>
                  <a:lnTo>
                    <a:pt x="57920" y="56369"/>
                  </a:lnTo>
                  <a:lnTo>
                    <a:pt x="67208" y="47035"/>
                  </a:lnTo>
                  <a:lnTo>
                    <a:pt x="77218" y="38294"/>
                  </a:lnTo>
                  <a:lnTo>
                    <a:pt x="87814" y="30380"/>
                  </a:lnTo>
                  <a:lnTo>
                    <a:pt x="98842" y="23361"/>
                  </a:lnTo>
                  <a:lnTo>
                    <a:pt x="109878" y="17306"/>
                  </a:lnTo>
                  <a:lnTo>
                    <a:pt x="121441" y="11786"/>
                  </a:lnTo>
                  <a:lnTo>
                    <a:pt x="135823" y="6315"/>
                  </a:lnTo>
                  <a:lnTo>
                    <a:pt x="157012" y="0"/>
                  </a:lnTo>
                </a:path>
              </a:pathLst>
            </a:custGeom>
            <a:ln w="43706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5659410" y="3734187"/>
            <a:ext cx="219262" cy="487748"/>
          </a:xfrm>
          <a:custGeom>
            <a:avLst/>
            <a:gdLst/>
            <a:ahLst/>
            <a:cxnLst/>
            <a:rect l="0" t="0" r="0" b="0"/>
            <a:pathLst>
              <a:path w="219262" h="487748">
                <a:moveTo>
                  <a:pt x="177632" y="0"/>
                </a:moveTo>
                <a:lnTo>
                  <a:pt x="170905" y="6727"/>
                </a:lnTo>
                <a:lnTo>
                  <a:pt x="164526" y="13106"/>
                </a:lnTo>
                <a:lnTo>
                  <a:pt x="157877" y="19760"/>
                </a:lnTo>
                <a:lnTo>
                  <a:pt x="150907" y="26929"/>
                </a:lnTo>
                <a:lnTo>
                  <a:pt x="143649" y="34929"/>
                </a:lnTo>
                <a:lnTo>
                  <a:pt x="136166" y="43849"/>
                </a:lnTo>
                <a:lnTo>
                  <a:pt x="128512" y="53596"/>
                </a:lnTo>
                <a:lnTo>
                  <a:pt x="120736" y="64004"/>
                </a:lnTo>
                <a:lnTo>
                  <a:pt x="112880" y="74911"/>
                </a:lnTo>
                <a:lnTo>
                  <a:pt x="105157" y="86178"/>
                </a:lnTo>
                <a:lnTo>
                  <a:pt x="97938" y="97699"/>
                </a:lnTo>
                <a:lnTo>
                  <a:pt x="91385" y="109396"/>
                </a:lnTo>
                <a:lnTo>
                  <a:pt x="85469" y="121215"/>
                </a:lnTo>
                <a:lnTo>
                  <a:pt x="80080" y="133116"/>
                </a:lnTo>
                <a:lnTo>
                  <a:pt x="75096" y="145078"/>
                </a:lnTo>
                <a:lnTo>
                  <a:pt x="70406" y="157270"/>
                </a:lnTo>
                <a:lnTo>
                  <a:pt x="65926" y="170032"/>
                </a:lnTo>
                <a:lnTo>
                  <a:pt x="61588" y="183500"/>
                </a:lnTo>
                <a:lnTo>
                  <a:pt x="57156" y="197442"/>
                </a:lnTo>
                <a:lnTo>
                  <a:pt x="52247" y="211387"/>
                </a:lnTo>
                <a:lnTo>
                  <a:pt x="46697" y="225056"/>
                </a:lnTo>
                <a:lnTo>
                  <a:pt x="40715" y="238371"/>
                </a:lnTo>
                <a:lnTo>
                  <a:pt x="34759" y="251363"/>
                </a:lnTo>
                <a:lnTo>
                  <a:pt x="29105" y="264099"/>
                </a:lnTo>
                <a:lnTo>
                  <a:pt x="24007" y="276829"/>
                </a:lnTo>
                <a:lnTo>
                  <a:pt x="19789" y="289961"/>
                </a:lnTo>
                <a:lnTo>
                  <a:pt x="16525" y="303682"/>
                </a:lnTo>
                <a:lnTo>
                  <a:pt x="13927" y="317795"/>
                </a:lnTo>
                <a:lnTo>
                  <a:pt x="11469" y="331854"/>
                </a:lnTo>
                <a:lnTo>
                  <a:pt x="8837" y="345605"/>
                </a:lnTo>
                <a:lnTo>
                  <a:pt x="6114" y="359173"/>
                </a:lnTo>
                <a:lnTo>
                  <a:pt x="3659" y="372942"/>
                </a:lnTo>
                <a:lnTo>
                  <a:pt x="1671" y="387127"/>
                </a:lnTo>
                <a:lnTo>
                  <a:pt x="358" y="401569"/>
                </a:lnTo>
                <a:lnTo>
                  <a:pt x="0" y="415859"/>
                </a:lnTo>
                <a:lnTo>
                  <a:pt x="667" y="429752"/>
                </a:lnTo>
                <a:lnTo>
                  <a:pt x="2613" y="442832"/>
                </a:lnTo>
                <a:lnTo>
                  <a:pt x="6360" y="454444"/>
                </a:lnTo>
                <a:lnTo>
                  <a:pt x="12029" y="464368"/>
                </a:lnTo>
                <a:lnTo>
                  <a:pt x="19586" y="472566"/>
                </a:lnTo>
                <a:lnTo>
                  <a:pt x="29038" y="478978"/>
                </a:lnTo>
                <a:lnTo>
                  <a:pt x="40189" y="483751"/>
                </a:lnTo>
                <a:lnTo>
                  <a:pt x="52533" y="486804"/>
                </a:lnTo>
                <a:lnTo>
                  <a:pt x="65385" y="487747"/>
                </a:lnTo>
                <a:lnTo>
                  <a:pt x="78312" y="486557"/>
                </a:lnTo>
                <a:lnTo>
                  <a:pt x="91128" y="483526"/>
                </a:lnTo>
                <a:lnTo>
                  <a:pt x="103783" y="479045"/>
                </a:lnTo>
                <a:lnTo>
                  <a:pt x="116281" y="473487"/>
                </a:lnTo>
                <a:lnTo>
                  <a:pt x="128464" y="467153"/>
                </a:lnTo>
                <a:lnTo>
                  <a:pt x="140008" y="460275"/>
                </a:lnTo>
                <a:lnTo>
                  <a:pt x="150792" y="453016"/>
                </a:lnTo>
                <a:lnTo>
                  <a:pt x="160873" y="445306"/>
                </a:lnTo>
                <a:lnTo>
                  <a:pt x="170380" y="436876"/>
                </a:lnTo>
                <a:lnTo>
                  <a:pt x="179447" y="427634"/>
                </a:lnTo>
                <a:lnTo>
                  <a:pt x="188005" y="417656"/>
                </a:lnTo>
                <a:lnTo>
                  <a:pt x="195794" y="407085"/>
                </a:lnTo>
                <a:lnTo>
                  <a:pt x="202729" y="396059"/>
                </a:lnTo>
                <a:lnTo>
                  <a:pt x="208708" y="384518"/>
                </a:lnTo>
                <a:lnTo>
                  <a:pt x="213529" y="372200"/>
                </a:lnTo>
                <a:lnTo>
                  <a:pt x="217179" y="359046"/>
                </a:lnTo>
                <a:lnTo>
                  <a:pt x="219261" y="345706"/>
                </a:lnTo>
                <a:lnTo>
                  <a:pt x="218931" y="333386"/>
                </a:lnTo>
                <a:lnTo>
                  <a:pt x="215946" y="322694"/>
                </a:lnTo>
                <a:lnTo>
                  <a:pt x="210579" y="314023"/>
                </a:lnTo>
                <a:lnTo>
                  <a:pt x="203302" y="307825"/>
                </a:lnTo>
                <a:lnTo>
                  <a:pt x="194588" y="304086"/>
                </a:lnTo>
                <a:lnTo>
                  <a:pt x="184835" y="302449"/>
                </a:lnTo>
                <a:lnTo>
                  <a:pt x="174349" y="302456"/>
                </a:lnTo>
                <a:lnTo>
                  <a:pt x="163354" y="303686"/>
                </a:lnTo>
                <a:lnTo>
                  <a:pt x="152011" y="305983"/>
                </a:lnTo>
                <a:lnTo>
                  <a:pt x="140430" y="309437"/>
                </a:lnTo>
                <a:lnTo>
                  <a:pt x="128693" y="314012"/>
                </a:lnTo>
                <a:lnTo>
                  <a:pt x="117041" y="319726"/>
                </a:lnTo>
                <a:lnTo>
                  <a:pt x="105861" y="326722"/>
                </a:lnTo>
                <a:lnTo>
                  <a:pt x="95336" y="334940"/>
                </a:lnTo>
                <a:lnTo>
                  <a:pt x="85790" y="343663"/>
                </a:lnTo>
                <a:lnTo>
                  <a:pt x="76844" y="352471"/>
                </a:lnTo>
                <a:lnTo>
                  <a:pt x="67715" y="362138"/>
                </a:lnTo>
                <a:lnTo>
                  <a:pt x="56930" y="374177"/>
                </a:lnTo>
              </a:path>
            </a:pathLst>
          </a:custGeom>
          <a:ln w="43679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2637894" y="4345373"/>
            <a:ext cx="1110239" cy="531427"/>
            <a:chOff x="2637894" y="4345373"/>
            <a:chExt cx="1110239" cy="531427"/>
          </a:xfrm>
        </p:grpSpPr>
        <p:sp>
          <p:nvSpPr>
            <p:cNvPr id="42" name="Freeform 41"/>
            <p:cNvSpPr/>
            <p:nvPr/>
          </p:nvSpPr>
          <p:spPr>
            <a:xfrm>
              <a:off x="2637894" y="4345373"/>
              <a:ext cx="335891" cy="531427"/>
            </a:xfrm>
            <a:custGeom>
              <a:avLst/>
              <a:gdLst/>
              <a:ahLst/>
              <a:cxnLst/>
              <a:rect l="0" t="0" r="0" b="0"/>
              <a:pathLst>
                <a:path w="335891" h="531427">
                  <a:moveTo>
                    <a:pt x="17564" y="479711"/>
                  </a:moveTo>
                  <a:lnTo>
                    <a:pt x="13936" y="468402"/>
                  </a:lnTo>
                  <a:lnTo>
                    <a:pt x="11224" y="456218"/>
                  </a:lnTo>
                  <a:lnTo>
                    <a:pt x="9196" y="441926"/>
                  </a:lnTo>
                  <a:lnTo>
                    <a:pt x="7702" y="425675"/>
                  </a:lnTo>
                  <a:lnTo>
                    <a:pt x="6628" y="407794"/>
                  </a:lnTo>
                  <a:lnTo>
                    <a:pt x="5872" y="388651"/>
                  </a:lnTo>
                  <a:lnTo>
                    <a:pt x="5347" y="368576"/>
                  </a:lnTo>
                  <a:lnTo>
                    <a:pt x="4988" y="347834"/>
                  </a:lnTo>
                  <a:lnTo>
                    <a:pt x="4743" y="326620"/>
                  </a:lnTo>
                  <a:lnTo>
                    <a:pt x="4577" y="304870"/>
                  </a:lnTo>
                  <a:lnTo>
                    <a:pt x="4466" y="282299"/>
                  </a:lnTo>
                  <a:lnTo>
                    <a:pt x="4390" y="258822"/>
                  </a:lnTo>
                  <a:lnTo>
                    <a:pt x="4340" y="234947"/>
                  </a:lnTo>
                  <a:lnTo>
                    <a:pt x="4306" y="211610"/>
                  </a:lnTo>
                  <a:lnTo>
                    <a:pt x="4279" y="189304"/>
                  </a:lnTo>
                  <a:lnTo>
                    <a:pt x="4044" y="168085"/>
                  </a:lnTo>
                  <a:lnTo>
                    <a:pt x="3213" y="147801"/>
                  </a:lnTo>
                  <a:lnTo>
                    <a:pt x="1638" y="128284"/>
                  </a:lnTo>
                  <a:lnTo>
                    <a:pt x="0" y="110590"/>
                  </a:lnTo>
                  <a:lnTo>
                    <a:pt x="322" y="97051"/>
                  </a:lnTo>
                  <a:lnTo>
                    <a:pt x="4005" y="90174"/>
                  </a:lnTo>
                  <a:lnTo>
                    <a:pt x="9696" y="90675"/>
                  </a:lnTo>
                  <a:lnTo>
                    <a:pt x="15419" y="96277"/>
                  </a:lnTo>
                  <a:lnTo>
                    <a:pt x="20718" y="105913"/>
                  </a:lnTo>
                  <a:lnTo>
                    <a:pt x="25682" y="118884"/>
                  </a:lnTo>
                  <a:lnTo>
                    <a:pt x="30646" y="134487"/>
                  </a:lnTo>
                  <a:lnTo>
                    <a:pt x="36088" y="152066"/>
                  </a:lnTo>
                  <a:lnTo>
                    <a:pt x="42218" y="171063"/>
                  </a:lnTo>
                  <a:lnTo>
                    <a:pt x="48817" y="190646"/>
                  </a:lnTo>
                  <a:lnTo>
                    <a:pt x="55386" y="209726"/>
                  </a:lnTo>
                  <a:lnTo>
                    <a:pt x="61629" y="227759"/>
                  </a:lnTo>
                  <a:lnTo>
                    <a:pt x="67471" y="244671"/>
                  </a:lnTo>
                  <a:lnTo>
                    <a:pt x="72946" y="260611"/>
                  </a:lnTo>
                  <a:lnTo>
                    <a:pt x="78138" y="275805"/>
                  </a:lnTo>
                  <a:lnTo>
                    <a:pt x="83534" y="290859"/>
                  </a:lnTo>
                  <a:lnTo>
                    <a:pt x="89974" y="306715"/>
                  </a:lnTo>
                  <a:lnTo>
                    <a:pt x="97820" y="323807"/>
                  </a:lnTo>
                  <a:lnTo>
                    <a:pt x="106611" y="341726"/>
                  </a:lnTo>
                  <a:lnTo>
                    <a:pt x="115336" y="359501"/>
                  </a:lnTo>
                  <a:lnTo>
                    <a:pt x="123410" y="376563"/>
                  </a:lnTo>
                  <a:lnTo>
                    <a:pt x="130887" y="392780"/>
                  </a:lnTo>
                  <a:lnTo>
                    <a:pt x="138228" y="408233"/>
                  </a:lnTo>
                  <a:lnTo>
                    <a:pt x="145742" y="423072"/>
                  </a:lnTo>
                  <a:lnTo>
                    <a:pt x="153535" y="437241"/>
                  </a:lnTo>
                  <a:lnTo>
                    <a:pt x="161601" y="450478"/>
                  </a:lnTo>
                  <a:lnTo>
                    <a:pt x="169895" y="462718"/>
                  </a:lnTo>
                  <a:lnTo>
                    <a:pt x="178362" y="474072"/>
                  </a:lnTo>
                  <a:lnTo>
                    <a:pt x="186958" y="484720"/>
                  </a:lnTo>
                  <a:lnTo>
                    <a:pt x="195650" y="494832"/>
                  </a:lnTo>
                  <a:lnTo>
                    <a:pt x="204619" y="504349"/>
                  </a:lnTo>
                  <a:lnTo>
                    <a:pt x="214232" y="512995"/>
                  </a:lnTo>
                  <a:lnTo>
                    <a:pt x="224635" y="520669"/>
                  </a:lnTo>
                  <a:lnTo>
                    <a:pt x="235569" y="526854"/>
                  </a:lnTo>
                  <a:lnTo>
                    <a:pt x="246511" y="530549"/>
                  </a:lnTo>
                  <a:lnTo>
                    <a:pt x="257145" y="531426"/>
                  </a:lnTo>
                  <a:lnTo>
                    <a:pt x="267181" y="529547"/>
                  </a:lnTo>
                  <a:lnTo>
                    <a:pt x="276258" y="525015"/>
                  </a:lnTo>
                  <a:lnTo>
                    <a:pt x="284282" y="518159"/>
                  </a:lnTo>
                  <a:lnTo>
                    <a:pt x="291364" y="509032"/>
                  </a:lnTo>
                  <a:lnTo>
                    <a:pt x="297692" y="497314"/>
                  </a:lnTo>
                  <a:lnTo>
                    <a:pt x="303449" y="483060"/>
                  </a:lnTo>
                  <a:lnTo>
                    <a:pt x="308583" y="466648"/>
                  </a:lnTo>
                  <a:lnTo>
                    <a:pt x="312827" y="448551"/>
                  </a:lnTo>
                  <a:lnTo>
                    <a:pt x="316111" y="429206"/>
                  </a:lnTo>
                  <a:lnTo>
                    <a:pt x="318747" y="408967"/>
                  </a:lnTo>
                  <a:lnTo>
                    <a:pt x="321295" y="388102"/>
                  </a:lnTo>
                  <a:lnTo>
                    <a:pt x="324084" y="366809"/>
                  </a:lnTo>
                  <a:lnTo>
                    <a:pt x="327010" y="345433"/>
                  </a:lnTo>
                  <a:lnTo>
                    <a:pt x="329667" y="324458"/>
                  </a:lnTo>
                  <a:lnTo>
                    <a:pt x="331829" y="304100"/>
                  </a:lnTo>
                  <a:lnTo>
                    <a:pt x="333474" y="283950"/>
                  </a:lnTo>
                  <a:lnTo>
                    <a:pt x="334673" y="263131"/>
                  </a:lnTo>
                  <a:lnTo>
                    <a:pt x="335517" y="241201"/>
                  </a:lnTo>
                  <a:lnTo>
                    <a:pt x="335890" y="218338"/>
                  </a:lnTo>
                  <a:lnTo>
                    <a:pt x="335476" y="195102"/>
                  </a:lnTo>
                  <a:lnTo>
                    <a:pt x="334173" y="171881"/>
                  </a:lnTo>
                  <a:lnTo>
                    <a:pt x="332270" y="149037"/>
                  </a:lnTo>
                  <a:lnTo>
                    <a:pt x="330310" y="126991"/>
                  </a:lnTo>
                  <a:lnTo>
                    <a:pt x="328614" y="105897"/>
                  </a:lnTo>
                  <a:lnTo>
                    <a:pt x="327030" y="85953"/>
                  </a:lnTo>
                  <a:lnTo>
                    <a:pt x="324759" y="65297"/>
                  </a:lnTo>
                  <a:lnTo>
                    <a:pt x="320192" y="39288"/>
                  </a:lnTo>
                  <a:lnTo>
                    <a:pt x="310720" y="0"/>
                  </a:lnTo>
                </a:path>
              </a:pathLst>
            </a:custGeom>
            <a:ln w="4822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17169" y="4571903"/>
              <a:ext cx="165398" cy="224943"/>
            </a:xfrm>
            <a:custGeom>
              <a:avLst/>
              <a:gdLst/>
              <a:ahLst/>
              <a:cxnLst/>
              <a:rect l="0" t="0" r="0" b="0"/>
              <a:pathLst>
                <a:path w="165398" h="224943">
                  <a:moveTo>
                    <a:pt x="64698" y="53301"/>
                  </a:moveTo>
                  <a:lnTo>
                    <a:pt x="57103" y="46129"/>
                  </a:lnTo>
                  <a:lnTo>
                    <a:pt x="48439" y="41518"/>
                  </a:lnTo>
                  <a:lnTo>
                    <a:pt x="37847" y="39113"/>
                  </a:lnTo>
                  <a:lnTo>
                    <a:pt x="26537" y="38915"/>
                  </a:lnTo>
                  <a:lnTo>
                    <a:pt x="16765" y="41341"/>
                  </a:lnTo>
                  <a:lnTo>
                    <a:pt x="9678" y="46381"/>
                  </a:lnTo>
                  <a:lnTo>
                    <a:pt x="5162" y="53872"/>
                  </a:lnTo>
                  <a:lnTo>
                    <a:pt x="2425" y="63719"/>
                  </a:lnTo>
                  <a:lnTo>
                    <a:pt x="783" y="75628"/>
                  </a:lnTo>
                  <a:lnTo>
                    <a:pt x="0" y="88982"/>
                  </a:lnTo>
                  <a:lnTo>
                    <a:pt x="203" y="102987"/>
                  </a:lnTo>
                  <a:lnTo>
                    <a:pt x="1409" y="117128"/>
                  </a:lnTo>
                  <a:lnTo>
                    <a:pt x="3692" y="130975"/>
                  </a:lnTo>
                  <a:lnTo>
                    <a:pt x="7262" y="144069"/>
                  </a:lnTo>
                  <a:lnTo>
                    <a:pt x="12114" y="156249"/>
                  </a:lnTo>
                  <a:lnTo>
                    <a:pt x="18270" y="167582"/>
                  </a:lnTo>
                  <a:lnTo>
                    <a:pt x="25882" y="178224"/>
                  </a:lnTo>
                  <a:lnTo>
                    <a:pt x="34894" y="188337"/>
                  </a:lnTo>
                  <a:lnTo>
                    <a:pt x="45086" y="197857"/>
                  </a:lnTo>
                  <a:lnTo>
                    <a:pt x="56192" y="206504"/>
                  </a:lnTo>
                  <a:lnTo>
                    <a:pt x="67968" y="214181"/>
                  </a:lnTo>
                  <a:lnTo>
                    <a:pt x="80014" y="220367"/>
                  </a:lnTo>
                  <a:lnTo>
                    <a:pt x="91795" y="224063"/>
                  </a:lnTo>
                  <a:lnTo>
                    <a:pt x="103039" y="224942"/>
                  </a:lnTo>
                  <a:lnTo>
                    <a:pt x="113505" y="223064"/>
                  </a:lnTo>
                  <a:lnTo>
                    <a:pt x="122881" y="218533"/>
                  </a:lnTo>
                  <a:lnTo>
                    <a:pt x="131110" y="211688"/>
                  </a:lnTo>
                  <a:lnTo>
                    <a:pt x="138331" y="202999"/>
                  </a:lnTo>
                  <a:lnTo>
                    <a:pt x="144754" y="192922"/>
                  </a:lnTo>
                  <a:lnTo>
                    <a:pt x="150575" y="181828"/>
                  </a:lnTo>
                  <a:lnTo>
                    <a:pt x="155751" y="169600"/>
                  </a:lnTo>
                  <a:lnTo>
                    <a:pt x="160024" y="155675"/>
                  </a:lnTo>
                  <a:lnTo>
                    <a:pt x="163310" y="139892"/>
                  </a:lnTo>
                  <a:lnTo>
                    <a:pt x="165303" y="122858"/>
                  </a:lnTo>
                  <a:lnTo>
                    <a:pt x="165397" y="105678"/>
                  </a:lnTo>
                  <a:lnTo>
                    <a:pt x="163440" y="89022"/>
                  </a:lnTo>
                  <a:lnTo>
                    <a:pt x="159657" y="73291"/>
                  </a:lnTo>
                  <a:lnTo>
                    <a:pt x="154417" y="58836"/>
                  </a:lnTo>
                  <a:lnTo>
                    <a:pt x="148089" y="45709"/>
                  </a:lnTo>
                  <a:lnTo>
                    <a:pt x="141119" y="34112"/>
                  </a:lnTo>
                  <a:lnTo>
                    <a:pt x="133210" y="23393"/>
                  </a:lnTo>
                  <a:lnTo>
                    <a:pt x="122261" y="12607"/>
                  </a:lnTo>
                  <a:lnTo>
                    <a:pt x="104674" y="0"/>
                  </a:lnTo>
                </a:path>
              </a:pathLst>
            </a:custGeom>
            <a:ln w="4822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28446" y="4503852"/>
              <a:ext cx="519687" cy="284979"/>
            </a:xfrm>
            <a:custGeom>
              <a:avLst/>
              <a:gdLst/>
              <a:ahLst/>
              <a:cxnLst/>
              <a:rect l="0" t="0" r="0" b="0"/>
              <a:pathLst>
                <a:path w="519687" h="284979">
                  <a:moveTo>
                    <a:pt x="0" y="161328"/>
                  </a:moveTo>
                  <a:lnTo>
                    <a:pt x="3713" y="172467"/>
                  </a:lnTo>
                  <a:lnTo>
                    <a:pt x="7234" y="183031"/>
                  </a:lnTo>
                  <a:lnTo>
                    <a:pt x="10904" y="194041"/>
                  </a:lnTo>
                  <a:lnTo>
                    <a:pt x="14751" y="205584"/>
                  </a:lnTo>
                  <a:lnTo>
                    <a:pt x="18757" y="217602"/>
                  </a:lnTo>
                  <a:lnTo>
                    <a:pt x="22888" y="229995"/>
                  </a:lnTo>
                  <a:lnTo>
                    <a:pt x="27113" y="242669"/>
                  </a:lnTo>
                  <a:lnTo>
                    <a:pt x="31405" y="255546"/>
                  </a:lnTo>
                  <a:lnTo>
                    <a:pt x="35720" y="268466"/>
                  </a:lnTo>
                  <a:lnTo>
                    <a:pt x="39153" y="277891"/>
                  </a:lnTo>
                  <a:lnTo>
                    <a:pt x="40770" y="279458"/>
                  </a:lnTo>
                  <a:lnTo>
                    <a:pt x="41228" y="274509"/>
                  </a:lnTo>
                  <a:lnTo>
                    <a:pt x="40962" y="265346"/>
                  </a:lnTo>
                  <a:lnTo>
                    <a:pt x="39925" y="253889"/>
                  </a:lnTo>
                  <a:lnTo>
                    <a:pt x="38100" y="241313"/>
                  </a:lnTo>
                  <a:lnTo>
                    <a:pt x="35583" y="228231"/>
                  </a:lnTo>
                  <a:lnTo>
                    <a:pt x="32516" y="214939"/>
                  </a:lnTo>
                  <a:lnTo>
                    <a:pt x="29041" y="201567"/>
                  </a:lnTo>
                  <a:lnTo>
                    <a:pt x="25482" y="187964"/>
                  </a:lnTo>
                  <a:lnTo>
                    <a:pt x="22315" y="173764"/>
                  </a:lnTo>
                  <a:lnTo>
                    <a:pt x="19772" y="158814"/>
                  </a:lnTo>
                  <a:lnTo>
                    <a:pt x="18068" y="143363"/>
                  </a:lnTo>
                  <a:lnTo>
                    <a:pt x="17493" y="127928"/>
                  </a:lnTo>
                  <a:lnTo>
                    <a:pt x="18098" y="112816"/>
                  </a:lnTo>
                  <a:lnTo>
                    <a:pt x="19942" y="98314"/>
                  </a:lnTo>
                  <a:lnTo>
                    <a:pt x="23199" y="84780"/>
                  </a:lnTo>
                  <a:lnTo>
                    <a:pt x="27832" y="72321"/>
                  </a:lnTo>
                  <a:lnTo>
                    <a:pt x="33838" y="61446"/>
                  </a:lnTo>
                  <a:lnTo>
                    <a:pt x="41348" y="53133"/>
                  </a:lnTo>
                  <a:lnTo>
                    <a:pt x="50285" y="47690"/>
                  </a:lnTo>
                  <a:lnTo>
                    <a:pt x="60210" y="45042"/>
                  </a:lnTo>
                  <a:lnTo>
                    <a:pt x="70464" y="45075"/>
                  </a:lnTo>
                  <a:lnTo>
                    <a:pt x="80633" y="47444"/>
                  </a:lnTo>
                  <a:lnTo>
                    <a:pt x="90354" y="51884"/>
                  </a:lnTo>
                  <a:lnTo>
                    <a:pt x="99219" y="58323"/>
                  </a:lnTo>
                  <a:lnTo>
                    <a:pt x="107101" y="66536"/>
                  </a:lnTo>
                  <a:lnTo>
                    <a:pt x="114087" y="76189"/>
                  </a:lnTo>
                  <a:lnTo>
                    <a:pt x="120352" y="86932"/>
                  </a:lnTo>
                  <a:lnTo>
                    <a:pt x="126072" y="98470"/>
                  </a:lnTo>
                  <a:lnTo>
                    <a:pt x="131397" y="110571"/>
                  </a:lnTo>
                  <a:lnTo>
                    <a:pt x="136442" y="123064"/>
                  </a:lnTo>
                  <a:lnTo>
                    <a:pt x="141294" y="135833"/>
                  </a:lnTo>
                  <a:lnTo>
                    <a:pt x="146013" y="148997"/>
                  </a:lnTo>
                  <a:lnTo>
                    <a:pt x="150641" y="162889"/>
                  </a:lnTo>
                  <a:lnTo>
                    <a:pt x="155208" y="177623"/>
                  </a:lnTo>
                  <a:lnTo>
                    <a:pt x="159734" y="192926"/>
                  </a:lnTo>
                  <a:lnTo>
                    <a:pt x="164232" y="208261"/>
                  </a:lnTo>
                  <a:lnTo>
                    <a:pt x="168711" y="223311"/>
                  </a:lnTo>
                  <a:lnTo>
                    <a:pt x="173178" y="237986"/>
                  </a:lnTo>
                  <a:lnTo>
                    <a:pt x="177637" y="252310"/>
                  </a:lnTo>
                  <a:lnTo>
                    <a:pt x="182107" y="266312"/>
                  </a:lnTo>
                  <a:lnTo>
                    <a:pt x="187195" y="278582"/>
                  </a:lnTo>
                  <a:lnTo>
                    <a:pt x="193430" y="284978"/>
                  </a:lnTo>
                  <a:lnTo>
                    <a:pt x="199528" y="283506"/>
                  </a:lnTo>
                  <a:lnTo>
                    <a:pt x="204121" y="276593"/>
                  </a:lnTo>
                  <a:lnTo>
                    <a:pt x="207235" y="266149"/>
                  </a:lnTo>
                  <a:lnTo>
                    <a:pt x="209284" y="253333"/>
                  </a:lnTo>
                  <a:lnTo>
                    <a:pt x="210634" y="238920"/>
                  </a:lnTo>
                  <a:lnTo>
                    <a:pt x="211949" y="223840"/>
                  </a:lnTo>
                  <a:lnTo>
                    <a:pt x="214167" y="209224"/>
                  </a:lnTo>
                  <a:lnTo>
                    <a:pt x="217725" y="195642"/>
                  </a:lnTo>
                  <a:lnTo>
                    <a:pt x="222816" y="183174"/>
                  </a:lnTo>
                  <a:lnTo>
                    <a:pt x="229616" y="171673"/>
                  </a:lnTo>
                  <a:lnTo>
                    <a:pt x="238036" y="160938"/>
                  </a:lnTo>
                  <a:lnTo>
                    <a:pt x="247807" y="150978"/>
                  </a:lnTo>
                  <a:lnTo>
                    <a:pt x="258620" y="142025"/>
                  </a:lnTo>
                  <a:lnTo>
                    <a:pt x="270201" y="134121"/>
                  </a:lnTo>
                  <a:lnTo>
                    <a:pt x="282328" y="127136"/>
                  </a:lnTo>
                  <a:lnTo>
                    <a:pt x="294837" y="120882"/>
                  </a:lnTo>
                  <a:lnTo>
                    <a:pt x="307605" y="115167"/>
                  </a:lnTo>
                  <a:lnTo>
                    <a:pt x="320339" y="109633"/>
                  </a:lnTo>
                  <a:lnTo>
                    <a:pt x="332594" y="103775"/>
                  </a:lnTo>
                  <a:lnTo>
                    <a:pt x="344159" y="97337"/>
                  </a:lnTo>
                  <a:lnTo>
                    <a:pt x="354843" y="90093"/>
                  </a:lnTo>
                  <a:lnTo>
                    <a:pt x="364366" y="81740"/>
                  </a:lnTo>
                  <a:lnTo>
                    <a:pt x="372676" y="72227"/>
                  </a:lnTo>
                  <a:lnTo>
                    <a:pt x="379307" y="61699"/>
                  </a:lnTo>
                  <a:lnTo>
                    <a:pt x="383313" y="50365"/>
                  </a:lnTo>
                  <a:lnTo>
                    <a:pt x="384398" y="38449"/>
                  </a:lnTo>
                  <a:lnTo>
                    <a:pt x="382445" y="26740"/>
                  </a:lnTo>
                  <a:lnTo>
                    <a:pt x="377191" y="16531"/>
                  </a:lnTo>
                  <a:lnTo>
                    <a:pt x="368832" y="8419"/>
                  </a:lnTo>
                  <a:lnTo>
                    <a:pt x="358095" y="2763"/>
                  </a:lnTo>
                  <a:lnTo>
                    <a:pt x="345962" y="0"/>
                  </a:lnTo>
                  <a:lnTo>
                    <a:pt x="333130" y="67"/>
                  </a:lnTo>
                  <a:lnTo>
                    <a:pt x="320188" y="2534"/>
                  </a:lnTo>
                  <a:lnTo>
                    <a:pt x="307711" y="6871"/>
                  </a:lnTo>
                  <a:lnTo>
                    <a:pt x="295945" y="12588"/>
                  </a:lnTo>
                  <a:lnTo>
                    <a:pt x="284676" y="19295"/>
                  </a:lnTo>
                  <a:lnTo>
                    <a:pt x="273404" y="26695"/>
                  </a:lnTo>
                  <a:lnTo>
                    <a:pt x="261839" y="34579"/>
                  </a:lnTo>
                  <a:lnTo>
                    <a:pt x="250314" y="43004"/>
                  </a:lnTo>
                  <a:lnTo>
                    <a:pt x="239637" y="52252"/>
                  </a:lnTo>
                  <a:lnTo>
                    <a:pt x="230211" y="62422"/>
                  </a:lnTo>
                  <a:lnTo>
                    <a:pt x="222230" y="73629"/>
                  </a:lnTo>
                  <a:lnTo>
                    <a:pt x="215888" y="86103"/>
                  </a:lnTo>
                  <a:lnTo>
                    <a:pt x="211121" y="99837"/>
                  </a:lnTo>
                  <a:lnTo>
                    <a:pt x="208093" y="114444"/>
                  </a:lnTo>
                  <a:lnTo>
                    <a:pt x="207284" y="129302"/>
                  </a:lnTo>
                  <a:lnTo>
                    <a:pt x="208753" y="144021"/>
                  </a:lnTo>
                  <a:lnTo>
                    <a:pt x="212203" y="158258"/>
                  </a:lnTo>
                  <a:lnTo>
                    <a:pt x="217219" y="171614"/>
                  </a:lnTo>
                  <a:lnTo>
                    <a:pt x="223408" y="183964"/>
                  </a:lnTo>
                  <a:lnTo>
                    <a:pt x="230650" y="195196"/>
                  </a:lnTo>
                  <a:lnTo>
                    <a:pt x="239084" y="205097"/>
                  </a:lnTo>
                  <a:lnTo>
                    <a:pt x="248693" y="213682"/>
                  </a:lnTo>
                  <a:lnTo>
                    <a:pt x="259306" y="221145"/>
                  </a:lnTo>
                  <a:lnTo>
                    <a:pt x="270705" y="227730"/>
                  </a:lnTo>
                  <a:lnTo>
                    <a:pt x="282687" y="233665"/>
                  </a:lnTo>
                  <a:lnTo>
                    <a:pt x="295088" y="239133"/>
                  </a:lnTo>
                  <a:lnTo>
                    <a:pt x="307784" y="244276"/>
                  </a:lnTo>
                  <a:lnTo>
                    <a:pt x="320681" y="249181"/>
                  </a:lnTo>
                  <a:lnTo>
                    <a:pt x="333719" y="253505"/>
                  </a:lnTo>
                  <a:lnTo>
                    <a:pt x="346850" y="256521"/>
                  </a:lnTo>
                  <a:lnTo>
                    <a:pt x="360051" y="257941"/>
                  </a:lnTo>
                  <a:lnTo>
                    <a:pt x="373508" y="258077"/>
                  </a:lnTo>
                  <a:lnTo>
                    <a:pt x="387595" y="257591"/>
                  </a:lnTo>
                  <a:lnTo>
                    <a:pt x="402468" y="256940"/>
                  </a:lnTo>
                  <a:lnTo>
                    <a:pt x="418078" y="256333"/>
                  </a:lnTo>
                  <a:lnTo>
                    <a:pt x="434292" y="255843"/>
                  </a:lnTo>
                  <a:lnTo>
                    <a:pt x="450944" y="255473"/>
                  </a:lnTo>
                  <a:lnTo>
                    <a:pt x="467141" y="255204"/>
                  </a:lnTo>
                  <a:lnTo>
                    <a:pt x="482867" y="254985"/>
                  </a:lnTo>
                  <a:lnTo>
                    <a:pt x="499498" y="254796"/>
                  </a:lnTo>
                  <a:lnTo>
                    <a:pt x="519686" y="254605"/>
                  </a:lnTo>
                </a:path>
              </a:pathLst>
            </a:custGeom>
            <a:ln w="4822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5624413" y="4359045"/>
            <a:ext cx="289256" cy="504083"/>
          </a:xfrm>
          <a:custGeom>
            <a:avLst/>
            <a:gdLst/>
            <a:ahLst/>
            <a:cxnLst/>
            <a:rect l="0" t="0" r="0" b="0"/>
            <a:pathLst>
              <a:path w="289256" h="504083">
                <a:moveTo>
                  <a:pt x="67944" y="31171"/>
                </a:moveTo>
                <a:lnTo>
                  <a:pt x="64861" y="43575"/>
                </a:lnTo>
                <a:lnTo>
                  <a:pt x="61936" y="55944"/>
                </a:lnTo>
                <a:lnTo>
                  <a:pt x="58889" y="69488"/>
                </a:lnTo>
                <a:lnTo>
                  <a:pt x="55693" y="83860"/>
                </a:lnTo>
                <a:lnTo>
                  <a:pt x="52367" y="98238"/>
                </a:lnTo>
                <a:lnTo>
                  <a:pt x="48936" y="112133"/>
                </a:lnTo>
                <a:lnTo>
                  <a:pt x="45428" y="125583"/>
                </a:lnTo>
                <a:lnTo>
                  <a:pt x="41864" y="138960"/>
                </a:lnTo>
                <a:lnTo>
                  <a:pt x="38255" y="152509"/>
                </a:lnTo>
                <a:lnTo>
                  <a:pt x="34443" y="166311"/>
                </a:lnTo>
                <a:lnTo>
                  <a:pt x="30112" y="180355"/>
                </a:lnTo>
                <a:lnTo>
                  <a:pt x="25137" y="194565"/>
                </a:lnTo>
                <a:lnTo>
                  <a:pt x="19711" y="207673"/>
                </a:lnTo>
                <a:lnTo>
                  <a:pt x="13684" y="216904"/>
                </a:lnTo>
                <a:lnTo>
                  <a:pt x="7545" y="220644"/>
                </a:lnTo>
                <a:lnTo>
                  <a:pt x="3083" y="219287"/>
                </a:lnTo>
                <a:lnTo>
                  <a:pt x="672" y="213939"/>
                </a:lnTo>
                <a:lnTo>
                  <a:pt x="0" y="205678"/>
                </a:lnTo>
                <a:lnTo>
                  <a:pt x="644" y="195358"/>
                </a:lnTo>
                <a:lnTo>
                  <a:pt x="2238" y="183618"/>
                </a:lnTo>
                <a:lnTo>
                  <a:pt x="4498" y="171076"/>
                </a:lnTo>
                <a:lnTo>
                  <a:pt x="7219" y="158369"/>
                </a:lnTo>
                <a:lnTo>
                  <a:pt x="10255" y="145849"/>
                </a:lnTo>
                <a:lnTo>
                  <a:pt x="13504" y="133628"/>
                </a:lnTo>
                <a:lnTo>
                  <a:pt x="16899" y="121698"/>
                </a:lnTo>
                <a:lnTo>
                  <a:pt x="20395" y="110010"/>
                </a:lnTo>
                <a:lnTo>
                  <a:pt x="24132" y="98507"/>
                </a:lnTo>
                <a:lnTo>
                  <a:pt x="28414" y="87138"/>
                </a:lnTo>
                <a:lnTo>
                  <a:pt x="33361" y="75870"/>
                </a:lnTo>
                <a:lnTo>
                  <a:pt x="38930" y="64845"/>
                </a:lnTo>
                <a:lnTo>
                  <a:pt x="45006" y="54365"/>
                </a:lnTo>
                <a:lnTo>
                  <a:pt x="51468" y="44552"/>
                </a:lnTo>
                <a:lnTo>
                  <a:pt x="58213" y="35361"/>
                </a:lnTo>
                <a:lnTo>
                  <a:pt x="65155" y="26681"/>
                </a:lnTo>
                <a:lnTo>
                  <a:pt x="72247" y="18402"/>
                </a:lnTo>
                <a:lnTo>
                  <a:pt x="79789" y="10935"/>
                </a:lnTo>
                <a:lnTo>
                  <a:pt x="88394" y="5169"/>
                </a:lnTo>
                <a:lnTo>
                  <a:pt x="98306" y="1457"/>
                </a:lnTo>
                <a:lnTo>
                  <a:pt x="109096" y="0"/>
                </a:lnTo>
                <a:lnTo>
                  <a:pt x="119898" y="1092"/>
                </a:lnTo>
                <a:lnTo>
                  <a:pt x="130192" y="4633"/>
                </a:lnTo>
                <a:lnTo>
                  <a:pt x="139666" y="10235"/>
                </a:lnTo>
                <a:lnTo>
                  <a:pt x="148048" y="17433"/>
                </a:lnTo>
                <a:lnTo>
                  <a:pt x="155315" y="25814"/>
                </a:lnTo>
                <a:lnTo>
                  <a:pt x="161619" y="35213"/>
                </a:lnTo>
                <a:lnTo>
                  <a:pt x="167167" y="45701"/>
                </a:lnTo>
                <a:lnTo>
                  <a:pt x="172152" y="57236"/>
                </a:lnTo>
                <a:lnTo>
                  <a:pt x="176732" y="69827"/>
                </a:lnTo>
                <a:lnTo>
                  <a:pt x="181030" y="83601"/>
                </a:lnTo>
                <a:lnTo>
                  <a:pt x="185122" y="98520"/>
                </a:lnTo>
                <a:lnTo>
                  <a:pt x="188725" y="114580"/>
                </a:lnTo>
                <a:lnTo>
                  <a:pt x="191239" y="131887"/>
                </a:lnTo>
                <a:lnTo>
                  <a:pt x="192423" y="150378"/>
                </a:lnTo>
                <a:lnTo>
                  <a:pt x="192540" y="169689"/>
                </a:lnTo>
                <a:lnTo>
                  <a:pt x="192139" y="189271"/>
                </a:lnTo>
                <a:lnTo>
                  <a:pt x="191595" y="208778"/>
                </a:lnTo>
                <a:lnTo>
                  <a:pt x="190911" y="227735"/>
                </a:lnTo>
                <a:lnTo>
                  <a:pt x="189823" y="245482"/>
                </a:lnTo>
                <a:lnTo>
                  <a:pt x="188198" y="261790"/>
                </a:lnTo>
                <a:lnTo>
                  <a:pt x="186058" y="277285"/>
                </a:lnTo>
                <a:lnTo>
                  <a:pt x="183487" y="293183"/>
                </a:lnTo>
                <a:lnTo>
                  <a:pt x="180586" y="310149"/>
                </a:lnTo>
                <a:lnTo>
                  <a:pt x="177444" y="327962"/>
                </a:lnTo>
                <a:lnTo>
                  <a:pt x="174131" y="345833"/>
                </a:lnTo>
                <a:lnTo>
                  <a:pt x="170698" y="363264"/>
                </a:lnTo>
                <a:lnTo>
                  <a:pt x="167181" y="379938"/>
                </a:lnTo>
                <a:lnTo>
                  <a:pt x="163609" y="395570"/>
                </a:lnTo>
                <a:lnTo>
                  <a:pt x="159989" y="410125"/>
                </a:lnTo>
                <a:lnTo>
                  <a:pt x="155990" y="423745"/>
                </a:lnTo>
                <a:lnTo>
                  <a:pt x="150973" y="436628"/>
                </a:lnTo>
                <a:lnTo>
                  <a:pt x="144674" y="448957"/>
                </a:lnTo>
                <a:lnTo>
                  <a:pt x="137164" y="460713"/>
                </a:lnTo>
                <a:lnTo>
                  <a:pt x="128659" y="471694"/>
                </a:lnTo>
                <a:lnTo>
                  <a:pt x="119394" y="481832"/>
                </a:lnTo>
                <a:lnTo>
                  <a:pt x="109576" y="490707"/>
                </a:lnTo>
                <a:lnTo>
                  <a:pt x="99365" y="497498"/>
                </a:lnTo>
                <a:lnTo>
                  <a:pt x="88885" y="501939"/>
                </a:lnTo>
                <a:lnTo>
                  <a:pt x="78393" y="504082"/>
                </a:lnTo>
                <a:lnTo>
                  <a:pt x="68274" y="504017"/>
                </a:lnTo>
                <a:lnTo>
                  <a:pt x="58709" y="502019"/>
                </a:lnTo>
                <a:lnTo>
                  <a:pt x="49862" y="498133"/>
                </a:lnTo>
                <a:lnTo>
                  <a:pt x="41971" y="492094"/>
                </a:lnTo>
                <a:lnTo>
                  <a:pt x="35078" y="483943"/>
                </a:lnTo>
                <a:lnTo>
                  <a:pt x="29397" y="473822"/>
                </a:lnTo>
                <a:lnTo>
                  <a:pt x="25395" y="461802"/>
                </a:lnTo>
                <a:lnTo>
                  <a:pt x="23170" y="448114"/>
                </a:lnTo>
                <a:lnTo>
                  <a:pt x="22512" y="433260"/>
                </a:lnTo>
                <a:lnTo>
                  <a:pt x="23100" y="417889"/>
                </a:lnTo>
                <a:lnTo>
                  <a:pt x="24627" y="402422"/>
                </a:lnTo>
                <a:lnTo>
                  <a:pt x="27002" y="387211"/>
                </a:lnTo>
                <a:lnTo>
                  <a:pt x="30351" y="372632"/>
                </a:lnTo>
                <a:lnTo>
                  <a:pt x="34674" y="358837"/>
                </a:lnTo>
                <a:lnTo>
                  <a:pt x="40176" y="346456"/>
                </a:lnTo>
                <a:lnTo>
                  <a:pt x="47326" y="336651"/>
                </a:lnTo>
                <a:lnTo>
                  <a:pt x="56225" y="329825"/>
                </a:lnTo>
                <a:lnTo>
                  <a:pt x="66495" y="325723"/>
                </a:lnTo>
                <a:lnTo>
                  <a:pt x="77497" y="323824"/>
                </a:lnTo>
                <a:lnTo>
                  <a:pt x="88782" y="323599"/>
                </a:lnTo>
                <a:lnTo>
                  <a:pt x="99955" y="324760"/>
                </a:lnTo>
                <a:lnTo>
                  <a:pt x="110603" y="327277"/>
                </a:lnTo>
                <a:lnTo>
                  <a:pt x="120567" y="331028"/>
                </a:lnTo>
                <a:lnTo>
                  <a:pt x="130053" y="335966"/>
                </a:lnTo>
                <a:lnTo>
                  <a:pt x="139501" y="342177"/>
                </a:lnTo>
                <a:lnTo>
                  <a:pt x="149172" y="349589"/>
                </a:lnTo>
                <a:lnTo>
                  <a:pt x="159144" y="358006"/>
                </a:lnTo>
                <a:lnTo>
                  <a:pt x="169399" y="367198"/>
                </a:lnTo>
                <a:lnTo>
                  <a:pt x="179878" y="376958"/>
                </a:lnTo>
                <a:lnTo>
                  <a:pt x="190354" y="386947"/>
                </a:lnTo>
                <a:lnTo>
                  <a:pt x="200456" y="396722"/>
                </a:lnTo>
                <a:lnTo>
                  <a:pt x="210016" y="406059"/>
                </a:lnTo>
                <a:lnTo>
                  <a:pt x="219214" y="414927"/>
                </a:lnTo>
                <a:lnTo>
                  <a:pt x="228459" y="423393"/>
                </a:lnTo>
                <a:lnTo>
                  <a:pt x="237981" y="431532"/>
                </a:lnTo>
                <a:lnTo>
                  <a:pt x="247561" y="439109"/>
                </a:lnTo>
                <a:lnTo>
                  <a:pt x="257670" y="446317"/>
                </a:lnTo>
                <a:lnTo>
                  <a:pt x="270375" y="453789"/>
                </a:lnTo>
                <a:lnTo>
                  <a:pt x="289255" y="462728"/>
                </a:lnTo>
              </a:path>
            </a:pathLst>
          </a:custGeom>
          <a:ln w="40043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189512" y="115813"/>
            <a:ext cx="3063794" cy="852809"/>
            <a:chOff x="189512" y="115813"/>
            <a:chExt cx="3063794" cy="852809"/>
          </a:xfrm>
        </p:grpSpPr>
        <p:sp>
          <p:nvSpPr>
            <p:cNvPr id="47" name="Freeform 46"/>
            <p:cNvSpPr/>
            <p:nvPr/>
          </p:nvSpPr>
          <p:spPr>
            <a:xfrm>
              <a:off x="259043" y="136870"/>
              <a:ext cx="235797" cy="589028"/>
            </a:xfrm>
            <a:custGeom>
              <a:avLst/>
              <a:gdLst/>
              <a:ahLst/>
              <a:cxnLst/>
              <a:rect l="0" t="0" r="0" b="0"/>
              <a:pathLst>
                <a:path w="235797" h="589028">
                  <a:moveTo>
                    <a:pt x="25226" y="200041"/>
                  </a:moveTo>
                  <a:lnTo>
                    <a:pt x="25231" y="208706"/>
                  </a:lnTo>
                  <a:lnTo>
                    <a:pt x="25403" y="220708"/>
                  </a:lnTo>
                  <a:lnTo>
                    <a:pt x="26052" y="233589"/>
                  </a:lnTo>
                  <a:lnTo>
                    <a:pt x="27300" y="246351"/>
                  </a:lnTo>
                  <a:lnTo>
                    <a:pt x="28953" y="258858"/>
                  </a:lnTo>
                  <a:lnTo>
                    <a:pt x="30601" y="271395"/>
                  </a:lnTo>
                  <a:lnTo>
                    <a:pt x="32004" y="284160"/>
                  </a:lnTo>
                  <a:lnTo>
                    <a:pt x="33097" y="297207"/>
                  </a:lnTo>
                  <a:lnTo>
                    <a:pt x="33905" y="310512"/>
                  </a:lnTo>
                  <a:lnTo>
                    <a:pt x="34487" y="324022"/>
                  </a:lnTo>
                  <a:lnTo>
                    <a:pt x="35065" y="337520"/>
                  </a:lnTo>
                  <a:lnTo>
                    <a:pt x="35993" y="350656"/>
                  </a:lnTo>
                  <a:lnTo>
                    <a:pt x="37433" y="363273"/>
                  </a:lnTo>
                  <a:lnTo>
                    <a:pt x="39215" y="375540"/>
                  </a:lnTo>
                  <a:lnTo>
                    <a:pt x="40951" y="387851"/>
                  </a:lnTo>
                  <a:lnTo>
                    <a:pt x="42417" y="400428"/>
                  </a:lnTo>
                  <a:lnTo>
                    <a:pt x="43723" y="413164"/>
                  </a:lnTo>
                  <a:lnTo>
                    <a:pt x="45205" y="425722"/>
                  </a:lnTo>
                  <a:lnTo>
                    <a:pt x="47050" y="437926"/>
                  </a:lnTo>
                  <a:lnTo>
                    <a:pt x="49120" y="450241"/>
                  </a:lnTo>
                  <a:lnTo>
                    <a:pt x="51055" y="463641"/>
                  </a:lnTo>
                  <a:lnTo>
                    <a:pt x="52659" y="478578"/>
                  </a:lnTo>
                  <a:lnTo>
                    <a:pt x="54058" y="494695"/>
                  </a:lnTo>
                  <a:lnTo>
                    <a:pt x="55604" y="511132"/>
                  </a:lnTo>
                  <a:lnTo>
                    <a:pt x="57491" y="527337"/>
                  </a:lnTo>
                  <a:lnTo>
                    <a:pt x="59590" y="543115"/>
                  </a:lnTo>
                  <a:lnTo>
                    <a:pt x="61545" y="558462"/>
                  </a:lnTo>
                  <a:lnTo>
                    <a:pt x="63115" y="573361"/>
                  </a:lnTo>
                  <a:lnTo>
                    <a:pt x="62842" y="584872"/>
                  </a:lnTo>
                  <a:lnTo>
                    <a:pt x="59956" y="589027"/>
                  </a:lnTo>
                  <a:lnTo>
                    <a:pt x="56575" y="586732"/>
                  </a:lnTo>
                  <a:lnTo>
                    <a:pt x="53684" y="580071"/>
                  </a:lnTo>
                  <a:lnTo>
                    <a:pt x="51302" y="570333"/>
                  </a:lnTo>
                  <a:lnTo>
                    <a:pt x="49048" y="557945"/>
                  </a:lnTo>
                  <a:lnTo>
                    <a:pt x="46659" y="543302"/>
                  </a:lnTo>
                  <a:lnTo>
                    <a:pt x="44045" y="527351"/>
                  </a:lnTo>
                  <a:lnTo>
                    <a:pt x="41208" y="511458"/>
                  </a:lnTo>
                  <a:lnTo>
                    <a:pt x="38189" y="496374"/>
                  </a:lnTo>
                  <a:lnTo>
                    <a:pt x="35194" y="481800"/>
                  </a:lnTo>
                  <a:lnTo>
                    <a:pt x="32570" y="466723"/>
                  </a:lnTo>
                  <a:lnTo>
                    <a:pt x="30472" y="450588"/>
                  </a:lnTo>
                  <a:lnTo>
                    <a:pt x="28725" y="433800"/>
                  </a:lnTo>
                  <a:lnTo>
                    <a:pt x="26939" y="417428"/>
                  </a:lnTo>
                  <a:lnTo>
                    <a:pt x="24883" y="402068"/>
                  </a:lnTo>
                  <a:lnTo>
                    <a:pt x="22500" y="387499"/>
                  </a:lnTo>
                  <a:lnTo>
                    <a:pt x="19821" y="372968"/>
                  </a:lnTo>
                  <a:lnTo>
                    <a:pt x="16909" y="358010"/>
                  </a:lnTo>
                  <a:lnTo>
                    <a:pt x="13988" y="342488"/>
                  </a:lnTo>
                  <a:lnTo>
                    <a:pt x="11413" y="326443"/>
                  </a:lnTo>
                  <a:lnTo>
                    <a:pt x="9348" y="309976"/>
                  </a:lnTo>
                  <a:lnTo>
                    <a:pt x="7624" y="293357"/>
                  </a:lnTo>
                  <a:lnTo>
                    <a:pt x="5852" y="276979"/>
                  </a:lnTo>
                  <a:lnTo>
                    <a:pt x="3815" y="261042"/>
                  </a:lnTo>
                  <a:lnTo>
                    <a:pt x="1784" y="245562"/>
                  </a:lnTo>
                  <a:lnTo>
                    <a:pt x="407" y="230475"/>
                  </a:lnTo>
                  <a:lnTo>
                    <a:pt x="0" y="215698"/>
                  </a:lnTo>
                  <a:lnTo>
                    <a:pt x="558" y="201316"/>
                  </a:lnTo>
                  <a:lnTo>
                    <a:pt x="1930" y="187571"/>
                  </a:lnTo>
                  <a:lnTo>
                    <a:pt x="3938" y="174549"/>
                  </a:lnTo>
                  <a:lnTo>
                    <a:pt x="6744" y="162345"/>
                  </a:lnTo>
                  <a:lnTo>
                    <a:pt x="10830" y="151141"/>
                  </a:lnTo>
                  <a:lnTo>
                    <a:pt x="16356" y="140938"/>
                  </a:lnTo>
                  <a:lnTo>
                    <a:pt x="23185" y="131594"/>
                  </a:lnTo>
                  <a:lnTo>
                    <a:pt x="31063" y="122924"/>
                  </a:lnTo>
                  <a:lnTo>
                    <a:pt x="39735" y="114753"/>
                  </a:lnTo>
                  <a:lnTo>
                    <a:pt x="48980" y="106942"/>
                  </a:lnTo>
                  <a:lnTo>
                    <a:pt x="58631" y="99382"/>
                  </a:lnTo>
                  <a:lnTo>
                    <a:pt x="68568" y="91997"/>
                  </a:lnTo>
                  <a:lnTo>
                    <a:pt x="78867" y="84731"/>
                  </a:lnTo>
                  <a:lnTo>
                    <a:pt x="89772" y="77546"/>
                  </a:lnTo>
                  <a:lnTo>
                    <a:pt x="101368" y="70415"/>
                  </a:lnTo>
                  <a:lnTo>
                    <a:pt x="113427" y="63321"/>
                  </a:lnTo>
                  <a:lnTo>
                    <a:pt x="125522" y="56252"/>
                  </a:lnTo>
                  <a:lnTo>
                    <a:pt x="137399" y="49205"/>
                  </a:lnTo>
                  <a:lnTo>
                    <a:pt x="148983" y="42336"/>
                  </a:lnTo>
                  <a:lnTo>
                    <a:pt x="160296" y="35951"/>
                  </a:lnTo>
                  <a:lnTo>
                    <a:pt x="171381" y="30175"/>
                  </a:lnTo>
                  <a:lnTo>
                    <a:pt x="182226" y="24930"/>
                  </a:lnTo>
                  <a:lnTo>
                    <a:pt x="194020" y="19400"/>
                  </a:lnTo>
                  <a:lnTo>
                    <a:pt x="210035" y="11983"/>
                  </a:lnTo>
                  <a:lnTo>
                    <a:pt x="2357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4269" y="484310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96484" y="5935"/>
                  </a:lnTo>
                  <a:lnTo>
                    <a:pt x="88137" y="12140"/>
                  </a:lnTo>
                  <a:lnTo>
                    <a:pt x="79443" y="19231"/>
                  </a:lnTo>
                  <a:lnTo>
                    <a:pt x="70495" y="26998"/>
                  </a:lnTo>
                  <a:lnTo>
                    <a:pt x="61648" y="34996"/>
                  </a:lnTo>
                  <a:lnTo>
                    <a:pt x="53109" y="42933"/>
                  </a:lnTo>
                  <a:lnTo>
                    <a:pt x="44836" y="50590"/>
                  </a:lnTo>
                  <a:lnTo>
                    <a:pt x="35596" y="58598"/>
                  </a:lnTo>
                  <a:lnTo>
                    <a:pt x="22346" y="6877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3782" y="452725"/>
              <a:ext cx="157928" cy="220351"/>
            </a:xfrm>
            <a:custGeom>
              <a:avLst/>
              <a:gdLst/>
              <a:ahLst/>
              <a:cxnLst/>
              <a:rect l="0" t="0" r="0" b="0"/>
              <a:pathLst>
                <a:path w="157928" h="220351">
                  <a:moveTo>
                    <a:pt x="0" y="115813"/>
                  </a:moveTo>
                  <a:lnTo>
                    <a:pt x="2934" y="127481"/>
                  </a:lnTo>
                  <a:lnTo>
                    <a:pt x="5716" y="137970"/>
                  </a:lnTo>
                  <a:lnTo>
                    <a:pt x="8616" y="148272"/>
                  </a:lnTo>
                  <a:lnTo>
                    <a:pt x="11656" y="158573"/>
                  </a:lnTo>
                  <a:lnTo>
                    <a:pt x="14821" y="168917"/>
                  </a:lnTo>
                  <a:lnTo>
                    <a:pt x="18085" y="179307"/>
                  </a:lnTo>
                  <a:lnTo>
                    <a:pt x="21423" y="189735"/>
                  </a:lnTo>
                  <a:lnTo>
                    <a:pt x="24814" y="200193"/>
                  </a:lnTo>
                  <a:lnTo>
                    <a:pt x="28218" y="210599"/>
                  </a:lnTo>
                  <a:lnTo>
                    <a:pt x="30758" y="218359"/>
                  </a:lnTo>
                  <a:lnTo>
                    <a:pt x="31387" y="220350"/>
                  </a:lnTo>
                  <a:lnTo>
                    <a:pt x="30500" y="217749"/>
                  </a:lnTo>
                  <a:lnTo>
                    <a:pt x="28638" y="212027"/>
                  </a:lnTo>
                  <a:lnTo>
                    <a:pt x="26170" y="203996"/>
                  </a:lnTo>
                  <a:lnTo>
                    <a:pt x="23330" y="194216"/>
                  </a:lnTo>
                  <a:lnTo>
                    <a:pt x="20421" y="182982"/>
                  </a:lnTo>
                  <a:lnTo>
                    <a:pt x="17838" y="170347"/>
                  </a:lnTo>
                  <a:lnTo>
                    <a:pt x="15768" y="156461"/>
                  </a:lnTo>
                  <a:lnTo>
                    <a:pt x="14377" y="141722"/>
                  </a:lnTo>
                  <a:lnTo>
                    <a:pt x="13891" y="126678"/>
                  </a:lnTo>
                  <a:lnTo>
                    <a:pt x="14347" y="111674"/>
                  </a:lnTo>
                  <a:lnTo>
                    <a:pt x="15789" y="97006"/>
                  </a:lnTo>
                  <a:lnTo>
                    <a:pt x="18351" y="83002"/>
                  </a:lnTo>
                  <a:lnTo>
                    <a:pt x="22005" y="69779"/>
                  </a:lnTo>
                  <a:lnTo>
                    <a:pt x="26746" y="57594"/>
                  </a:lnTo>
                  <a:lnTo>
                    <a:pt x="32676" y="46927"/>
                  </a:lnTo>
                  <a:lnTo>
                    <a:pt x="39740" y="37900"/>
                  </a:lnTo>
                  <a:lnTo>
                    <a:pt x="47753" y="30327"/>
                  </a:lnTo>
                  <a:lnTo>
                    <a:pt x="56503" y="23916"/>
                  </a:lnTo>
                  <a:lnTo>
                    <a:pt x="65798" y="18381"/>
                  </a:lnTo>
                  <a:lnTo>
                    <a:pt x="75650" y="13644"/>
                  </a:lnTo>
                  <a:lnTo>
                    <a:pt x="86248" y="9826"/>
                  </a:lnTo>
                  <a:lnTo>
                    <a:pt x="97624" y="6921"/>
                  </a:lnTo>
                  <a:lnTo>
                    <a:pt x="109268" y="4794"/>
                  </a:lnTo>
                  <a:lnTo>
                    <a:pt x="121465" y="3052"/>
                  </a:lnTo>
                  <a:lnTo>
                    <a:pt x="136401" y="154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6648" y="449806"/>
              <a:ext cx="167074" cy="224018"/>
            </a:xfrm>
            <a:custGeom>
              <a:avLst/>
              <a:gdLst/>
              <a:ahLst/>
              <a:cxnLst/>
              <a:rect l="0" t="0" r="0" b="0"/>
              <a:pathLst>
                <a:path w="167074" h="224018">
                  <a:moveTo>
                    <a:pt x="16647" y="118732"/>
                  </a:moveTo>
                  <a:lnTo>
                    <a:pt x="25515" y="124466"/>
                  </a:lnTo>
                  <a:lnTo>
                    <a:pt x="34502" y="128750"/>
                  </a:lnTo>
                  <a:lnTo>
                    <a:pt x="44497" y="131956"/>
                  </a:lnTo>
                  <a:lnTo>
                    <a:pt x="55478" y="134317"/>
                  </a:lnTo>
                  <a:lnTo>
                    <a:pt x="67290" y="136014"/>
                  </a:lnTo>
                  <a:lnTo>
                    <a:pt x="79739" y="137200"/>
                  </a:lnTo>
                  <a:lnTo>
                    <a:pt x="92331" y="137683"/>
                  </a:lnTo>
                  <a:lnTo>
                    <a:pt x="104315" y="136955"/>
                  </a:lnTo>
                  <a:lnTo>
                    <a:pt x="115331" y="134831"/>
                  </a:lnTo>
                  <a:lnTo>
                    <a:pt x="125368" y="131268"/>
                  </a:lnTo>
                  <a:lnTo>
                    <a:pt x="134577" y="126203"/>
                  </a:lnTo>
                  <a:lnTo>
                    <a:pt x="143135" y="119748"/>
                  </a:lnTo>
                  <a:lnTo>
                    <a:pt x="150884" y="111819"/>
                  </a:lnTo>
                  <a:lnTo>
                    <a:pt x="157345" y="102070"/>
                  </a:lnTo>
                  <a:lnTo>
                    <a:pt x="162351" y="90489"/>
                  </a:lnTo>
                  <a:lnTo>
                    <a:pt x="165714" y="77815"/>
                  </a:lnTo>
                  <a:lnTo>
                    <a:pt x="167073" y="65310"/>
                  </a:lnTo>
                  <a:lnTo>
                    <a:pt x="166423" y="53684"/>
                  </a:lnTo>
                  <a:lnTo>
                    <a:pt x="163885" y="43102"/>
                  </a:lnTo>
                  <a:lnTo>
                    <a:pt x="159524" y="33460"/>
                  </a:lnTo>
                  <a:lnTo>
                    <a:pt x="153546" y="24578"/>
                  </a:lnTo>
                  <a:lnTo>
                    <a:pt x="145942" y="16596"/>
                  </a:lnTo>
                  <a:lnTo>
                    <a:pt x="136411" y="9972"/>
                  </a:lnTo>
                  <a:lnTo>
                    <a:pt x="124977" y="4852"/>
                  </a:lnTo>
                  <a:lnTo>
                    <a:pt x="112402" y="1412"/>
                  </a:lnTo>
                  <a:lnTo>
                    <a:pt x="99963" y="0"/>
                  </a:lnTo>
                  <a:lnTo>
                    <a:pt x="88381" y="609"/>
                  </a:lnTo>
                  <a:lnTo>
                    <a:pt x="77828" y="2951"/>
                  </a:lnTo>
                  <a:lnTo>
                    <a:pt x="68205" y="6648"/>
                  </a:lnTo>
                  <a:lnTo>
                    <a:pt x="59328" y="11357"/>
                  </a:lnTo>
                  <a:lnTo>
                    <a:pt x="51009" y="16956"/>
                  </a:lnTo>
                  <a:lnTo>
                    <a:pt x="43094" y="23536"/>
                  </a:lnTo>
                  <a:lnTo>
                    <a:pt x="35467" y="31072"/>
                  </a:lnTo>
                  <a:lnTo>
                    <a:pt x="28205" y="39420"/>
                  </a:lnTo>
                  <a:lnTo>
                    <a:pt x="21554" y="48401"/>
                  </a:lnTo>
                  <a:lnTo>
                    <a:pt x="15604" y="57857"/>
                  </a:lnTo>
                  <a:lnTo>
                    <a:pt x="10456" y="67817"/>
                  </a:lnTo>
                  <a:lnTo>
                    <a:pt x="6297" y="78488"/>
                  </a:lnTo>
                  <a:lnTo>
                    <a:pt x="3135" y="89923"/>
                  </a:lnTo>
                  <a:lnTo>
                    <a:pt x="995" y="101873"/>
                  </a:lnTo>
                  <a:lnTo>
                    <a:pt x="0" y="113894"/>
                  </a:lnTo>
                  <a:lnTo>
                    <a:pt x="112" y="125716"/>
                  </a:lnTo>
                  <a:lnTo>
                    <a:pt x="1321" y="137095"/>
                  </a:lnTo>
                  <a:lnTo>
                    <a:pt x="3728" y="147736"/>
                  </a:lnTo>
                  <a:lnTo>
                    <a:pt x="7277" y="157559"/>
                  </a:lnTo>
                  <a:lnTo>
                    <a:pt x="11948" y="166646"/>
                  </a:lnTo>
                  <a:lnTo>
                    <a:pt x="17832" y="175143"/>
                  </a:lnTo>
                  <a:lnTo>
                    <a:pt x="24873" y="183193"/>
                  </a:lnTo>
                  <a:lnTo>
                    <a:pt x="33212" y="190754"/>
                  </a:lnTo>
                  <a:lnTo>
                    <a:pt x="43243" y="197613"/>
                  </a:lnTo>
                  <a:lnTo>
                    <a:pt x="55027" y="203706"/>
                  </a:lnTo>
                  <a:lnTo>
                    <a:pt x="68178" y="208950"/>
                  </a:lnTo>
                  <a:lnTo>
                    <a:pt x="82068" y="213175"/>
                  </a:lnTo>
                  <a:lnTo>
                    <a:pt x="96247" y="216386"/>
                  </a:lnTo>
                  <a:lnTo>
                    <a:pt x="110080" y="218734"/>
                  </a:lnTo>
                  <a:lnTo>
                    <a:pt x="124131" y="220655"/>
                  </a:lnTo>
                  <a:lnTo>
                    <a:pt x="140744" y="222320"/>
                  </a:lnTo>
                  <a:lnTo>
                    <a:pt x="164046" y="224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1300" y="495142"/>
              <a:ext cx="307364" cy="465052"/>
            </a:xfrm>
            <a:custGeom>
              <a:avLst/>
              <a:gdLst/>
              <a:ahLst/>
              <a:cxnLst/>
              <a:rect l="0" t="0" r="0" b="0"/>
              <a:pathLst>
                <a:path w="307364" h="465052">
                  <a:moveTo>
                    <a:pt x="96793" y="104982"/>
                  </a:moveTo>
                  <a:lnTo>
                    <a:pt x="102526" y="98913"/>
                  </a:lnTo>
                  <a:lnTo>
                    <a:pt x="106810" y="91428"/>
                  </a:lnTo>
                  <a:lnTo>
                    <a:pt x="110012" y="81748"/>
                  </a:lnTo>
                  <a:lnTo>
                    <a:pt x="112200" y="70434"/>
                  </a:lnTo>
                  <a:lnTo>
                    <a:pt x="113249" y="58452"/>
                  </a:lnTo>
                  <a:lnTo>
                    <a:pt x="113181" y="46440"/>
                  </a:lnTo>
                  <a:lnTo>
                    <a:pt x="111839" y="34990"/>
                  </a:lnTo>
                  <a:lnTo>
                    <a:pt x="108814" y="24775"/>
                  </a:lnTo>
                  <a:lnTo>
                    <a:pt x="104034" y="16039"/>
                  </a:lnTo>
                  <a:lnTo>
                    <a:pt x="97553" y="8991"/>
                  </a:lnTo>
                  <a:lnTo>
                    <a:pt x="89384" y="3992"/>
                  </a:lnTo>
                  <a:lnTo>
                    <a:pt x="79712" y="1038"/>
                  </a:lnTo>
                  <a:lnTo>
                    <a:pt x="69152" y="0"/>
                  </a:lnTo>
                  <a:lnTo>
                    <a:pt x="58612" y="806"/>
                  </a:lnTo>
                  <a:lnTo>
                    <a:pt x="48610" y="3243"/>
                  </a:lnTo>
                  <a:lnTo>
                    <a:pt x="39439" y="7316"/>
                  </a:lnTo>
                  <a:lnTo>
                    <a:pt x="31352" y="13323"/>
                  </a:lnTo>
                  <a:lnTo>
                    <a:pt x="24359" y="21247"/>
                  </a:lnTo>
                  <a:lnTo>
                    <a:pt x="18307" y="30652"/>
                  </a:lnTo>
                  <a:lnTo>
                    <a:pt x="12991" y="40874"/>
                  </a:lnTo>
                  <a:lnTo>
                    <a:pt x="8232" y="51455"/>
                  </a:lnTo>
                  <a:lnTo>
                    <a:pt x="4202" y="62320"/>
                  </a:lnTo>
                  <a:lnTo>
                    <a:pt x="1399" y="73673"/>
                  </a:lnTo>
                  <a:lnTo>
                    <a:pt x="0" y="85596"/>
                  </a:lnTo>
                  <a:lnTo>
                    <a:pt x="44" y="97721"/>
                  </a:lnTo>
                  <a:lnTo>
                    <a:pt x="1594" y="109336"/>
                  </a:lnTo>
                  <a:lnTo>
                    <a:pt x="4537" y="120061"/>
                  </a:lnTo>
                  <a:lnTo>
                    <a:pt x="8954" y="129382"/>
                  </a:lnTo>
                  <a:lnTo>
                    <a:pt x="15192" y="136506"/>
                  </a:lnTo>
                  <a:lnTo>
                    <a:pt x="23267" y="141213"/>
                  </a:lnTo>
                  <a:lnTo>
                    <a:pt x="32604" y="143592"/>
                  </a:lnTo>
                  <a:lnTo>
                    <a:pt x="42247" y="143767"/>
                  </a:lnTo>
                  <a:lnTo>
                    <a:pt x="51612" y="142033"/>
                  </a:lnTo>
                  <a:lnTo>
                    <a:pt x="60337" y="138619"/>
                  </a:lnTo>
                  <a:lnTo>
                    <a:pt x="68118" y="133595"/>
                  </a:lnTo>
                  <a:lnTo>
                    <a:pt x="74918" y="127195"/>
                  </a:lnTo>
                  <a:lnTo>
                    <a:pt x="81413" y="121366"/>
                  </a:lnTo>
                  <a:lnTo>
                    <a:pt x="87885" y="119132"/>
                  </a:lnTo>
                  <a:lnTo>
                    <a:pt x="93350" y="121476"/>
                  </a:lnTo>
                  <a:lnTo>
                    <a:pt x="97524" y="128311"/>
                  </a:lnTo>
                  <a:lnTo>
                    <a:pt x="100560" y="138978"/>
                  </a:lnTo>
                  <a:lnTo>
                    <a:pt x="102874" y="152484"/>
                  </a:lnTo>
                  <a:lnTo>
                    <a:pt x="105008" y="167748"/>
                  </a:lnTo>
                  <a:lnTo>
                    <a:pt x="107275" y="184015"/>
                  </a:lnTo>
                  <a:lnTo>
                    <a:pt x="109621" y="201004"/>
                  </a:lnTo>
                  <a:lnTo>
                    <a:pt x="111738" y="218774"/>
                  </a:lnTo>
                  <a:lnTo>
                    <a:pt x="113462" y="237314"/>
                  </a:lnTo>
                  <a:lnTo>
                    <a:pt x="114940" y="256189"/>
                  </a:lnTo>
                  <a:lnTo>
                    <a:pt x="116539" y="274643"/>
                  </a:lnTo>
                  <a:lnTo>
                    <a:pt x="118461" y="292291"/>
                  </a:lnTo>
                  <a:lnTo>
                    <a:pt x="120582" y="309414"/>
                  </a:lnTo>
                  <a:lnTo>
                    <a:pt x="122553" y="326745"/>
                  </a:lnTo>
                  <a:lnTo>
                    <a:pt x="124175" y="344701"/>
                  </a:lnTo>
                  <a:lnTo>
                    <a:pt x="125416" y="363203"/>
                  </a:lnTo>
                  <a:lnTo>
                    <a:pt x="126325" y="381864"/>
                  </a:lnTo>
                  <a:lnTo>
                    <a:pt x="126975" y="400414"/>
                  </a:lnTo>
                  <a:lnTo>
                    <a:pt x="127598" y="418431"/>
                  </a:lnTo>
                  <a:lnTo>
                    <a:pt x="128556" y="435295"/>
                  </a:lnTo>
                  <a:lnTo>
                    <a:pt x="130023" y="450695"/>
                  </a:lnTo>
                  <a:lnTo>
                    <a:pt x="132092" y="461719"/>
                  </a:lnTo>
                  <a:lnTo>
                    <a:pt x="134676" y="465051"/>
                  </a:lnTo>
                  <a:lnTo>
                    <a:pt x="137649" y="462554"/>
                  </a:lnTo>
                  <a:lnTo>
                    <a:pt x="141235" y="456572"/>
                  </a:lnTo>
                  <a:lnTo>
                    <a:pt x="145387" y="448629"/>
                  </a:lnTo>
                  <a:lnTo>
                    <a:pt x="149750" y="439594"/>
                  </a:lnTo>
                  <a:lnTo>
                    <a:pt x="154080" y="429950"/>
                  </a:lnTo>
                  <a:lnTo>
                    <a:pt x="158603" y="420124"/>
                  </a:lnTo>
                  <a:lnTo>
                    <a:pt x="163918" y="410568"/>
                  </a:lnTo>
                  <a:lnTo>
                    <a:pt x="170305" y="401490"/>
                  </a:lnTo>
                  <a:lnTo>
                    <a:pt x="177729" y="392742"/>
                  </a:lnTo>
                  <a:lnTo>
                    <a:pt x="186015" y="383944"/>
                  </a:lnTo>
                  <a:lnTo>
                    <a:pt x="194967" y="374881"/>
                  </a:lnTo>
                  <a:lnTo>
                    <a:pt x="204572" y="365825"/>
                  </a:lnTo>
                  <a:lnTo>
                    <a:pt x="214997" y="357424"/>
                  </a:lnTo>
                  <a:lnTo>
                    <a:pt x="226262" y="349990"/>
                  </a:lnTo>
                  <a:lnTo>
                    <a:pt x="238097" y="343354"/>
                  </a:lnTo>
                  <a:lnTo>
                    <a:pt x="250041" y="337057"/>
                  </a:lnTo>
                  <a:lnTo>
                    <a:pt x="261801" y="330792"/>
                  </a:lnTo>
                  <a:lnTo>
                    <a:pt x="272838" y="324730"/>
                  </a:lnTo>
                  <a:lnTo>
                    <a:pt x="283359" y="318842"/>
                  </a:lnTo>
                  <a:lnTo>
                    <a:pt x="294284" y="312606"/>
                  </a:lnTo>
                  <a:lnTo>
                    <a:pt x="307363" y="305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21264" y="463253"/>
              <a:ext cx="132995" cy="164244"/>
            </a:xfrm>
            <a:custGeom>
              <a:avLst/>
              <a:gdLst/>
              <a:ahLst/>
              <a:cxnLst/>
              <a:rect l="0" t="0" r="0" b="0"/>
              <a:pathLst>
                <a:path w="132995" h="16424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83" y="72331"/>
                  </a:lnTo>
                  <a:lnTo>
                    <a:pt x="4082" y="85337"/>
                  </a:lnTo>
                  <a:lnTo>
                    <a:pt x="7026" y="97606"/>
                  </a:lnTo>
                  <a:lnTo>
                    <a:pt x="10936" y="108819"/>
                  </a:lnTo>
                  <a:lnTo>
                    <a:pt x="15680" y="119160"/>
                  </a:lnTo>
                  <a:lnTo>
                    <a:pt x="21081" y="129105"/>
                  </a:lnTo>
                  <a:lnTo>
                    <a:pt x="26980" y="138967"/>
                  </a:lnTo>
                  <a:lnTo>
                    <a:pt x="33567" y="148235"/>
                  </a:lnTo>
                  <a:lnTo>
                    <a:pt x="41352" y="155723"/>
                  </a:lnTo>
                  <a:lnTo>
                    <a:pt x="50509" y="160901"/>
                  </a:lnTo>
                  <a:lnTo>
                    <a:pt x="60591" y="163716"/>
                  </a:lnTo>
                  <a:lnTo>
                    <a:pt x="70743" y="164243"/>
                  </a:lnTo>
                  <a:lnTo>
                    <a:pt x="80453" y="162774"/>
                  </a:lnTo>
                  <a:lnTo>
                    <a:pt x="89411" y="159551"/>
                  </a:lnTo>
                  <a:lnTo>
                    <a:pt x="97349" y="154663"/>
                  </a:lnTo>
                  <a:lnTo>
                    <a:pt x="104238" y="148305"/>
                  </a:lnTo>
                  <a:lnTo>
                    <a:pt x="110219" y="140600"/>
                  </a:lnTo>
                  <a:lnTo>
                    <a:pt x="115486" y="131526"/>
                  </a:lnTo>
                  <a:lnTo>
                    <a:pt x="120217" y="121199"/>
                  </a:lnTo>
                  <a:lnTo>
                    <a:pt x="124398" y="109842"/>
                  </a:lnTo>
                  <a:lnTo>
                    <a:pt x="127835" y="97693"/>
                  </a:lnTo>
                  <a:lnTo>
                    <a:pt x="130477" y="84971"/>
                  </a:lnTo>
                  <a:lnTo>
                    <a:pt x="132252" y="72005"/>
                  </a:lnTo>
                  <a:lnTo>
                    <a:pt x="132994" y="59227"/>
                  </a:lnTo>
                  <a:lnTo>
                    <a:pt x="132718" y="46870"/>
                  </a:lnTo>
                  <a:lnTo>
                    <a:pt x="131728" y="35416"/>
                  </a:lnTo>
                  <a:lnTo>
                    <a:pt x="130434" y="24561"/>
                  </a:lnTo>
                  <a:lnTo>
                    <a:pt x="128722" y="133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68663" y="434188"/>
              <a:ext cx="178985" cy="177100"/>
            </a:xfrm>
            <a:custGeom>
              <a:avLst/>
              <a:gdLst/>
              <a:ahLst/>
              <a:cxnLst/>
              <a:rect l="0" t="0" r="0" b="0"/>
              <a:pathLst>
                <a:path w="178985" h="177100">
                  <a:moveTo>
                    <a:pt x="0" y="50122"/>
                  </a:moveTo>
                  <a:lnTo>
                    <a:pt x="5867" y="55990"/>
                  </a:lnTo>
                  <a:lnTo>
                    <a:pt x="11432" y="61554"/>
                  </a:lnTo>
                  <a:lnTo>
                    <a:pt x="17235" y="67349"/>
                  </a:lnTo>
                  <a:lnTo>
                    <a:pt x="23489" y="73257"/>
                  </a:lnTo>
                  <a:lnTo>
                    <a:pt x="30467" y="78938"/>
                  </a:lnTo>
                  <a:lnTo>
                    <a:pt x="38248" y="84213"/>
                  </a:lnTo>
                  <a:lnTo>
                    <a:pt x="46750" y="89064"/>
                  </a:lnTo>
                  <a:lnTo>
                    <a:pt x="55829" y="93550"/>
                  </a:lnTo>
                  <a:lnTo>
                    <a:pt x="65343" y="97742"/>
                  </a:lnTo>
                  <a:lnTo>
                    <a:pt x="75170" y="101388"/>
                  </a:lnTo>
                  <a:lnTo>
                    <a:pt x="85220" y="103932"/>
                  </a:lnTo>
                  <a:lnTo>
                    <a:pt x="95419" y="105151"/>
                  </a:lnTo>
                  <a:lnTo>
                    <a:pt x="105555" y="104817"/>
                  </a:lnTo>
                  <a:lnTo>
                    <a:pt x="115287" y="102540"/>
                  </a:lnTo>
                  <a:lnTo>
                    <a:pt x="124459" y="98300"/>
                  </a:lnTo>
                  <a:lnTo>
                    <a:pt x="132922" y="92368"/>
                  </a:lnTo>
                  <a:lnTo>
                    <a:pt x="140462" y="85107"/>
                  </a:lnTo>
                  <a:lnTo>
                    <a:pt x="147042" y="76857"/>
                  </a:lnTo>
                  <a:lnTo>
                    <a:pt x="152461" y="67897"/>
                  </a:lnTo>
                  <a:lnTo>
                    <a:pt x="156279" y="58439"/>
                  </a:lnTo>
                  <a:lnTo>
                    <a:pt x="158397" y="48641"/>
                  </a:lnTo>
                  <a:lnTo>
                    <a:pt x="158854" y="38775"/>
                  </a:lnTo>
                  <a:lnTo>
                    <a:pt x="157649" y="29224"/>
                  </a:lnTo>
                  <a:lnTo>
                    <a:pt x="154941" y="20183"/>
                  </a:lnTo>
                  <a:lnTo>
                    <a:pt x="150684" y="12147"/>
                  </a:lnTo>
                  <a:lnTo>
                    <a:pt x="144553" y="5959"/>
                  </a:lnTo>
                  <a:lnTo>
                    <a:pt x="136545" y="1917"/>
                  </a:lnTo>
                  <a:lnTo>
                    <a:pt x="127085" y="0"/>
                  </a:lnTo>
                  <a:lnTo>
                    <a:pt x="116826" y="144"/>
                  </a:lnTo>
                  <a:lnTo>
                    <a:pt x="106229" y="2090"/>
                  </a:lnTo>
                  <a:lnTo>
                    <a:pt x="95693" y="5479"/>
                  </a:lnTo>
                  <a:lnTo>
                    <a:pt x="85625" y="9953"/>
                  </a:lnTo>
                  <a:lnTo>
                    <a:pt x="76196" y="15218"/>
                  </a:lnTo>
                  <a:lnTo>
                    <a:pt x="67544" y="21208"/>
                  </a:lnTo>
                  <a:lnTo>
                    <a:pt x="59871" y="28058"/>
                  </a:lnTo>
                  <a:lnTo>
                    <a:pt x="53198" y="35788"/>
                  </a:lnTo>
                  <a:lnTo>
                    <a:pt x="47714" y="44607"/>
                  </a:lnTo>
                  <a:lnTo>
                    <a:pt x="43853" y="54969"/>
                  </a:lnTo>
                  <a:lnTo>
                    <a:pt x="41700" y="66975"/>
                  </a:lnTo>
                  <a:lnTo>
                    <a:pt x="41050" y="80105"/>
                  </a:lnTo>
                  <a:lnTo>
                    <a:pt x="41594" y="93451"/>
                  </a:lnTo>
                  <a:lnTo>
                    <a:pt x="43035" y="106459"/>
                  </a:lnTo>
                  <a:lnTo>
                    <a:pt x="45288" y="118954"/>
                  </a:lnTo>
                  <a:lnTo>
                    <a:pt x="48469" y="130950"/>
                  </a:lnTo>
                  <a:lnTo>
                    <a:pt x="52579" y="142522"/>
                  </a:lnTo>
                  <a:lnTo>
                    <a:pt x="57812" y="153276"/>
                  </a:lnTo>
                  <a:lnTo>
                    <a:pt x="64614" y="162374"/>
                  </a:lnTo>
                  <a:lnTo>
                    <a:pt x="73075" y="169486"/>
                  </a:lnTo>
                  <a:lnTo>
                    <a:pt x="82673" y="174432"/>
                  </a:lnTo>
                  <a:lnTo>
                    <a:pt x="92493" y="176936"/>
                  </a:lnTo>
                  <a:lnTo>
                    <a:pt x="101981" y="177099"/>
                  </a:lnTo>
                  <a:lnTo>
                    <a:pt x="110959" y="175295"/>
                  </a:lnTo>
                  <a:lnTo>
                    <a:pt x="119442" y="171966"/>
                  </a:lnTo>
                  <a:lnTo>
                    <a:pt x="127515" y="167513"/>
                  </a:lnTo>
                  <a:lnTo>
                    <a:pt x="135275" y="162257"/>
                  </a:lnTo>
                  <a:lnTo>
                    <a:pt x="142807" y="156440"/>
                  </a:lnTo>
                  <a:lnTo>
                    <a:pt x="150169" y="150243"/>
                  </a:lnTo>
                  <a:lnTo>
                    <a:pt x="157106" y="144095"/>
                  </a:lnTo>
                  <a:lnTo>
                    <a:pt x="163744" y="138074"/>
                  </a:lnTo>
                  <a:lnTo>
                    <a:pt x="170666" y="131656"/>
                  </a:lnTo>
                  <a:lnTo>
                    <a:pt x="178984" y="123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79233" y="433288"/>
              <a:ext cx="168457" cy="208951"/>
            </a:xfrm>
            <a:custGeom>
              <a:avLst/>
              <a:gdLst/>
              <a:ahLst/>
              <a:cxnLst/>
              <a:rect l="0" t="0" r="0" b="0"/>
              <a:pathLst>
                <a:path w="168457" h="208951">
                  <a:moveTo>
                    <a:pt x="0" y="72079"/>
                  </a:moveTo>
                  <a:lnTo>
                    <a:pt x="67" y="83748"/>
                  </a:lnTo>
                  <a:lnTo>
                    <a:pt x="707" y="94236"/>
                  </a:lnTo>
                  <a:lnTo>
                    <a:pt x="2004" y="104543"/>
                  </a:lnTo>
                  <a:lnTo>
                    <a:pt x="3863" y="115017"/>
                  </a:lnTo>
                  <a:lnTo>
                    <a:pt x="6180" y="126009"/>
                  </a:lnTo>
                  <a:lnTo>
                    <a:pt x="8846" y="137647"/>
                  </a:lnTo>
                  <a:lnTo>
                    <a:pt x="11770" y="149728"/>
                  </a:lnTo>
                  <a:lnTo>
                    <a:pt x="14877" y="161834"/>
                  </a:lnTo>
                  <a:lnTo>
                    <a:pt x="18096" y="173648"/>
                  </a:lnTo>
                  <a:lnTo>
                    <a:pt x="20796" y="182682"/>
                  </a:lnTo>
                  <a:lnTo>
                    <a:pt x="21879" y="185656"/>
                  </a:lnTo>
                  <a:lnTo>
                    <a:pt x="20990" y="183136"/>
                  </a:lnTo>
                  <a:lnTo>
                    <a:pt x="18391" y="176702"/>
                  </a:lnTo>
                  <a:lnTo>
                    <a:pt x="14808" y="167658"/>
                  </a:lnTo>
                  <a:lnTo>
                    <a:pt x="11218" y="156905"/>
                  </a:lnTo>
                  <a:lnTo>
                    <a:pt x="8163" y="145027"/>
                  </a:lnTo>
                  <a:lnTo>
                    <a:pt x="5783" y="132248"/>
                  </a:lnTo>
                  <a:lnTo>
                    <a:pt x="4024" y="118509"/>
                  </a:lnTo>
                  <a:lnTo>
                    <a:pt x="2771" y="103851"/>
                  </a:lnTo>
                  <a:lnTo>
                    <a:pt x="2062" y="88578"/>
                  </a:lnTo>
                  <a:lnTo>
                    <a:pt x="2103" y="73170"/>
                  </a:lnTo>
                  <a:lnTo>
                    <a:pt x="2949" y="57928"/>
                  </a:lnTo>
                  <a:lnTo>
                    <a:pt x="4838" y="43438"/>
                  </a:lnTo>
                  <a:lnTo>
                    <a:pt x="8241" y="30619"/>
                  </a:lnTo>
                  <a:lnTo>
                    <a:pt x="13275" y="19826"/>
                  </a:lnTo>
                  <a:lnTo>
                    <a:pt x="19758" y="11242"/>
                  </a:lnTo>
                  <a:lnTo>
                    <a:pt x="27398" y="5135"/>
                  </a:lnTo>
                  <a:lnTo>
                    <a:pt x="35901" y="1406"/>
                  </a:lnTo>
                  <a:lnTo>
                    <a:pt x="44862" y="0"/>
                  </a:lnTo>
                  <a:lnTo>
                    <a:pt x="53789" y="1085"/>
                  </a:lnTo>
                  <a:lnTo>
                    <a:pt x="62418" y="4514"/>
                  </a:lnTo>
                  <a:lnTo>
                    <a:pt x="70684" y="9897"/>
                  </a:lnTo>
                  <a:lnTo>
                    <a:pt x="78622" y="16788"/>
                  </a:lnTo>
                  <a:lnTo>
                    <a:pt x="86298" y="24794"/>
                  </a:lnTo>
                  <a:lnTo>
                    <a:pt x="93776" y="33761"/>
                  </a:lnTo>
                  <a:lnTo>
                    <a:pt x="101111" y="43756"/>
                  </a:lnTo>
                  <a:lnTo>
                    <a:pt x="108347" y="54737"/>
                  </a:lnTo>
                  <a:lnTo>
                    <a:pt x="115512" y="66552"/>
                  </a:lnTo>
                  <a:lnTo>
                    <a:pt x="122630" y="79014"/>
                  </a:lnTo>
                  <a:lnTo>
                    <a:pt x="129712" y="91951"/>
                  </a:lnTo>
                  <a:lnTo>
                    <a:pt x="136602" y="105062"/>
                  </a:lnTo>
                  <a:lnTo>
                    <a:pt x="143003" y="117938"/>
                  </a:lnTo>
                  <a:lnTo>
                    <a:pt x="148784" y="130374"/>
                  </a:lnTo>
                  <a:lnTo>
                    <a:pt x="153834" y="142479"/>
                  </a:lnTo>
                  <a:lnTo>
                    <a:pt x="158468" y="156072"/>
                  </a:lnTo>
                  <a:lnTo>
                    <a:pt x="163090" y="175701"/>
                  </a:lnTo>
                  <a:lnTo>
                    <a:pt x="168456" y="208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13928" y="408222"/>
              <a:ext cx="123275" cy="207726"/>
            </a:xfrm>
            <a:custGeom>
              <a:avLst/>
              <a:gdLst/>
              <a:ahLst/>
              <a:cxnLst/>
              <a:rect l="0" t="0" r="0" b="0"/>
              <a:pathLst>
                <a:path w="123275" h="207726">
                  <a:moveTo>
                    <a:pt x="112745" y="23446"/>
                  </a:moveTo>
                  <a:lnTo>
                    <a:pt x="106676" y="14846"/>
                  </a:lnTo>
                  <a:lnTo>
                    <a:pt x="99191" y="8420"/>
                  </a:lnTo>
                  <a:lnTo>
                    <a:pt x="89516" y="3624"/>
                  </a:lnTo>
                  <a:lnTo>
                    <a:pt x="78375" y="601"/>
                  </a:lnTo>
                  <a:lnTo>
                    <a:pt x="67041" y="0"/>
                  </a:lnTo>
                  <a:lnTo>
                    <a:pt x="56273" y="1963"/>
                  </a:lnTo>
                  <a:lnTo>
                    <a:pt x="46303" y="6024"/>
                  </a:lnTo>
                  <a:lnTo>
                    <a:pt x="37088" y="11412"/>
                  </a:lnTo>
                  <a:lnTo>
                    <a:pt x="28501" y="17561"/>
                  </a:lnTo>
                  <a:lnTo>
                    <a:pt x="20721" y="24616"/>
                  </a:lnTo>
                  <a:lnTo>
                    <a:pt x="14233" y="33313"/>
                  </a:lnTo>
                  <a:lnTo>
                    <a:pt x="9196" y="43937"/>
                  </a:lnTo>
                  <a:lnTo>
                    <a:pt x="5472" y="56173"/>
                  </a:lnTo>
                  <a:lnTo>
                    <a:pt x="2806" y="69382"/>
                  </a:lnTo>
                  <a:lnTo>
                    <a:pt x="946" y="83080"/>
                  </a:lnTo>
                  <a:lnTo>
                    <a:pt x="0" y="96837"/>
                  </a:lnTo>
                  <a:lnTo>
                    <a:pt x="414" y="110213"/>
                  </a:lnTo>
                  <a:lnTo>
                    <a:pt x="2321" y="123017"/>
                  </a:lnTo>
                  <a:lnTo>
                    <a:pt x="5567" y="135258"/>
                  </a:lnTo>
                  <a:lnTo>
                    <a:pt x="9887" y="147025"/>
                  </a:lnTo>
                  <a:lnTo>
                    <a:pt x="15021" y="158418"/>
                  </a:lnTo>
                  <a:lnTo>
                    <a:pt x="20907" y="169207"/>
                  </a:lnTo>
                  <a:lnTo>
                    <a:pt x="27682" y="178855"/>
                  </a:lnTo>
                  <a:lnTo>
                    <a:pt x="35353" y="187156"/>
                  </a:lnTo>
                  <a:lnTo>
                    <a:pt x="43961" y="194052"/>
                  </a:lnTo>
                  <a:lnTo>
                    <a:pt x="53650" y="199469"/>
                  </a:lnTo>
                  <a:lnTo>
                    <a:pt x="64379" y="203514"/>
                  </a:lnTo>
                  <a:lnTo>
                    <a:pt x="75573" y="206243"/>
                  </a:lnTo>
                  <a:lnTo>
                    <a:pt x="87409" y="207725"/>
                  </a:lnTo>
                  <a:lnTo>
                    <a:pt x="102044" y="206977"/>
                  </a:lnTo>
                  <a:lnTo>
                    <a:pt x="123274" y="202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79316" y="473782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3068" y="11735"/>
                  </a:lnTo>
                  <a:lnTo>
                    <a:pt x="7130" y="22864"/>
                  </a:lnTo>
                  <a:lnTo>
                    <a:pt x="12618" y="34458"/>
                  </a:lnTo>
                  <a:lnTo>
                    <a:pt x="19205" y="46446"/>
                  </a:lnTo>
                  <a:lnTo>
                    <a:pt x="26355" y="58458"/>
                  </a:lnTo>
                  <a:lnTo>
                    <a:pt x="33694" y="70251"/>
                  </a:lnTo>
                  <a:lnTo>
                    <a:pt x="40935" y="81500"/>
                  </a:lnTo>
                  <a:lnTo>
                    <a:pt x="48614" y="92926"/>
                  </a:lnTo>
                  <a:lnTo>
                    <a:pt x="58516" y="106647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26673" y="431668"/>
              <a:ext cx="189514" cy="536954"/>
            </a:xfrm>
            <a:custGeom>
              <a:avLst/>
              <a:gdLst/>
              <a:ahLst/>
              <a:cxnLst/>
              <a:rect l="0" t="0" r="0" b="0"/>
              <a:pathLst>
                <a:path w="189514" h="536954">
                  <a:moveTo>
                    <a:pt x="189513" y="0"/>
                  </a:moveTo>
                  <a:lnTo>
                    <a:pt x="183712" y="14669"/>
                  </a:lnTo>
                  <a:lnTo>
                    <a:pt x="178788" y="28580"/>
                  </a:lnTo>
                  <a:lnTo>
                    <a:pt x="174286" y="43069"/>
                  </a:lnTo>
                  <a:lnTo>
                    <a:pt x="170065" y="57924"/>
                  </a:lnTo>
                  <a:lnTo>
                    <a:pt x="166051" y="72453"/>
                  </a:lnTo>
                  <a:lnTo>
                    <a:pt x="162185" y="86266"/>
                  </a:lnTo>
                  <a:lnTo>
                    <a:pt x="158260" y="99305"/>
                  </a:lnTo>
                  <a:lnTo>
                    <a:pt x="153936" y="111669"/>
                  </a:lnTo>
                  <a:lnTo>
                    <a:pt x="149070" y="123505"/>
                  </a:lnTo>
                  <a:lnTo>
                    <a:pt x="144004" y="135115"/>
                  </a:lnTo>
                  <a:lnTo>
                    <a:pt x="139444" y="146917"/>
                  </a:lnTo>
                  <a:lnTo>
                    <a:pt x="135741" y="159121"/>
                  </a:lnTo>
                  <a:lnTo>
                    <a:pt x="132596" y="171591"/>
                  </a:lnTo>
                  <a:lnTo>
                    <a:pt x="129263" y="183963"/>
                  </a:lnTo>
                  <a:lnTo>
                    <a:pt x="125319" y="196025"/>
                  </a:lnTo>
                  <a:lnTo>
                    <a:pt x="120838" y="207735"/>
                  </a:lnTo>
                  <a:lnTo>
                    <a:pt x="116204" y="219130"/>
                  </a:lnTo>
                  <a:lnTo>
                    <a:pt x="111676" y="230276"/>
                  </a:lnTo>
                  <a:lnTo>
                    <a:pt x="107346" y="241236"/>
                  </a:lnTo>
                  <a:lnTo>
                    <a:pt x="103219" y="252061"/>
                  </a:lnTo>
                  <a:lnTo>
                    <a:pt x="99259" y="262797"/>
                  </a:lnTo>
                  <a:lnTo>
                    <a:pt x="95261" y="273636"/>
                  </a:lnTo>
                  <a:lnTo>
                    <a:pt x="90884" y="284906"/>
                  </a:lnTo>
                  <a:lnTo>
                    <a:pt x="85976" y="296746"/>
                  </a:lnTo>
                  <a:lnTo>
                    <a:pt x="80711" y="308969"/>
                  </a:lnTo>
                  <a:lnTo>
                    <a:pt x="75485" y="321174"/>
                  </a:lnTo>
                  <a:lnTo>
                    <a:pt x="70526" y="333124"/>
                  </a:lnTo>
                  <a:lnTo>
                    <a:pt x="65892" y="344758"/>
                  </a:lnTo>
                  <a:lnTo>
                    <a:pt x="61554" y="356102"/>
                  </a:lnTo>
                  <a:lnTo>
                    <a:pt x="57452" y="367215"/>
                  </a:lnTo>
                  <a:lnTo>
                    <a:pt x="53528" y="378152"/>
                  </a:lnTo>
                  <a:lnTo>
                    <a:pt x="49733" y="388962"/>
                  </a:lnTo>
                  <a:lnTo>
                    <a:pt x="46028" y="399684"/>
                  </a:lnTo>
                  <a:lnTo>
                    <a:pt x="42386" y="410343"/>
                  </a:lnTo>
                  <a:lnTo>
                    <a:pt x="38787" y="420960"/>
                  </a:lnTo>
                  <a:lnTo>
                    <a:pt x="35217" y="431548"/>
                  </a:lnTo>
                  <a:lnTo>
                    <a:pt x="31667" y="442116"/>
                  </a:lnTo>
                  <a:lnTo>
                    <a:pt x="28131" y="452671"/>
                  </a:lnTo>
                  <a:lnTo>
                    <a:pt x="24603" y="463218"/>
                  </a:lnTo>
                  <a:lnTo>
                    <a:pt x="21081" y="473758"/>
                  </a:lnTo>
                  <a:lnTo>
                    <a:pt x="17564" y="484295"/>
                  </a:lnTo>
                  <a:lnTo>
                    <a:pt x="14054" y="494815"/>
                  </a:lnTo>
                  <a:lnTo>
                    <a:pt x="10701" y="504865"/>
                  </a:lnTo>
                  <a:lnTo>
                    <a:pt x="7473" y="514542"/>
                  </a:lnTo>
                  <a:lnTo>
                    <a:pt x="4087" y="52469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42611" y="168455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7662" y="11870"/>
                  </a:lnTo>
                  <a:lnTo>
                    <a:pt x="5519" y="24279"/>
                  </a:lnTo>
                  <a:lnTo>
                    <a:pt x="3917" y="38470"/>
                  </a:lnTo>
                  <a:lnTo>
                    <a:pt x="2736" y="54351"/>
                  </a:lnTo>
                  <a:lnTo>
                    <a:pt x="1888" y="71644"/>
                  </a:lnTo>
                  <a:lnTo>
                    <a:pt x="1290" y="90024"/>
                  </a:lnTo>
                  <a:lnTo>
                    <a:pt x="876" y="108877"/>
                  </a:lnTo>
                  <a:lnTo>
                    <a:pt x="592" y="127360"/>
                  </a:lnTo>
                  <a:lnTo>
                    <a:pt x="398" y="145040"/>
                  </a:lnTo>
                  <a:lnTo>
                    <a:pt x="267" y="161855"/>
                  </a:lnTo>
                  <a:lnTo>
                    <a:pt x="180" y="177921"/>
                  </a:lnTo>
                  <a:lnTo>
                    <a:pt x="120" y="193408"/>
                  </a:lnTo>
                  <a:lnTo>
                    <a:pt x="80" y="208794"/>
                  </a:lnTo>
                  <a:lnTo>
                    <a:pt x="54" y="224818"/>
                  </a:lnTo>
                  <a:lnTo>
                    <a:pt x="36" y="241833"/>
                  </a:lnTo>
                  <a:lnTo>
                    <a:pt x="24" y="259841"/>
                  </a:lnTo>
                  <a:lnTo>
                    <a:pt x="16" y="278687"/>
                  </a:lnTo>
                  <a:lnTo>
                    <a:pt x="11" y="298177"/>
                  </a:lnTo>
                  <a:lnTo>
                    <a:pt x="7" y="317976"/>
                  </a:lnTo>
                  <a:lnTo>
                    <a:pt x="5" y="337640"/>
                  </a:lnTo>
                  <a:lnTo>
                    <a:pt x="3" y="356927"/>
                  </a:lnTo>
                  <a:lnTo>
                    <a:pt x="2" y="375620"/>
                  </a:lnTo>
                  <a:lnTo>
                    <a:pt x="1" y="395578"/>
                  </a:lnTo>
                  <a:lnTo>
                    <a:pt x="1" y="42190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79399" y="115813"/>
              <a:ext cx="494840" cy="94757"/>
            </a:xfrm>
            <a:custGeom>
              <a:avLst/>
              <a:gdLst/>
              <a:ahLst/>
              <a:cxnLst/>
              <a:rect l="0" t="0" r="0" b="0"/>
              <a:pathLst>
                <a:path w="494840" h="94757">
                  <a:moveTo>
                    <a:pt x="494839" y="0"/>
                  </a:moveTo>
                  <a:lnTo>
                    <a:pt x="480304" y="67"/>
                  </a:lnTo>
                  <a:lnTo>
                    <a:pt x="467673" y="707"/>
                  </a:lnTo>
                  <a:lnTo>
                    <a:pt x="455759" y="2004"/>
                  </a:lnTo>
                  <a:lnTo>
                    <a:pt x="443932" y="3864"/>
                  </a:lnTo>
                  <a:lnTo>
                    <a:pt x="431443" y="6180"/>
                  </a:lnTo>
                  <a:lnTo>
                    <a:pt x="417945" y="8846"/>
                  </a:lnTo>
                  <a:lnTo>
                    <a:pt x="403279" y="11770"/>
                  </a:lnTo>
                  <a:lnTo>
                    <a:pt x="387295" y="14877"/>
                  </a:lnTo>
                  <a:lnTo>
                    <a:pt x="370070" y="18113"/>
                  </a:lnTo>
                  <a:lnTo>
                    <a:pt x="352300" y="21437"/>
                  </a:lnTo>
                  <a:lnTo>
                    <a:pt x="335146" y="24821"/>
                  </a:lnTo>
                  <a:lnTo>
                    <a:pt x="319205" y="28242"/>
                  </a:lnTo>
                  <a:lnTo>
                    <a:pt x="304386" y="31522"/>
                  </a:lnTo>
                  <a:lnTo>
                    <a:pt x="290206" y="34345"/>
                  </a:lnTo>
                  <a:lnTo>
                    <a:pt x="276299" y="36581"/>
                  </a:lnTo>
                  <a:lnTo>
                    <a:pt x="262635" y="38421"/>
                  </a:lnTo>
                  <a:lnTo>
                    <a:pt x="249438" y="40271"/>
                  </a:lnTo>
                  <a:lnTo>
                    <a:pt x="236812" y="42370"/>
                  </a:lnTo>
                  <a:lnTo>
                    <a:pt x="224720" y="44782"/>
                  </a:lnTo>
                  <a:lnTo>
                    <a:pt x="213066" y="47480"/>
                  </a:lnTo>
                  <a:lnTo>
                    <a:pt x="201732" y="50409"/>
                  </a:lnTo>
                  <a:lnTo>
                    <a:pt x="190136" y="53512"/>
                  </a:lnTo>
                  <a:lnTo>
                    <a:pt x="177287" y="56741"/>
                  </a:lnTo>
                  <a:lnTo>
                    <a:pt x="162757" y="60059"/>
                  </a:lnTo>
                  <a:lnTo>
                    <a:pt x="147098" y="63438"/>
                  </a:lnTo>
                  <a:lnTo>
                    <a:pt x="131509" y="66860"/>
                  </a:lnTo>
                  <a:lnTo>
                    <a:pt x="116685" y="70310"/>
                  </a:lnTo>
                  <a:lnTo>
                    <a:pt x="102480" y="73780"/>
                  </a:lnTo>
                  <a:lnTo>
                    <a:pt x="88196" y="77263"/>
                  </a:lnTo>
                  <a:lnTo>
                    <a:pt x="73421" y="80750"/>
                  </a:lnTo>
                  <a:lnTo>
                    <a:pt x="58618" y="84087"/>
                  </a:lnTo>
                  <a:lnTo>
                    <a:pt x="43403" y="87302"/>
                  </a:lnTo>
                  <a:lnTo>
                    <a:pt x="25317" y="9067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22612" y="461150"/>
              <a:ext cx="214798" cy="160032"/>
            </a:xfrm>
            <a:custGeom>
              <a:avLst/>
              <a:gdLst/>
              <a:ahLst/>
              <a:cxnLst/>
              <a:rect l="0" t="0" r="0" b="0"/>
              <a:pathLst>
                <a:path w="214798" h="160032">
                  <a:moveTo>
                    <a:pt x="130569" y="23160"/>
                  </a:moveTo>
                  <a:lnTo>
                    <a:pt x="124634" y="17360"/>
                  </a:lnTo>
                  <a:lnTo>
                    <a:pt x="118430" y="12436"/>
                  </a:lnTo>
                  <a:lnTo>
                    <a:pt x="111334" y="7942"/>
                  </a:lnTo>
                  <a:lnTo>
                    <a:pt x="103394" y="4067"/>
                  </a:lnTo>
                  <a:lnTo>
                    <a:pt x="94747" y="1350"/>
                  </a:lnTo>
                  <a:lnTo>
                    <a:pt x="85553" y="0"/>
                  </a:lnTo>
                  <a:lnTo>
                    <a:pt x="75953" y="71"/>
                  </a:lnTo>
                  <a:lnTo>
                    <a:pt x="66063" y="1637"/>
                  </a:lnTo>
                  <a:lnTo>
                    <a:pt x="55975" y="4589"/>
                  </a:lnTo>
                  <a:lnTo>
                    <a:pt x="45914" y="9011"/>
                  </a:lnTo>
                  <a:lnTo>
                    <a:pt x="36233" y="15253"/>
                  </a:lnTo>
                  <a:lnTo>
                    <a:pt x="27101" y="23340"/>
                  </a:lnTo>
                  <a:lnTo>
                    <a:pt x="18834" y="33023"/>
                  </a:lnTo>
                  <a:lnTo>
                    <a:pt x="11958" y="43964"/>
                  </a:lnTo>
                  <a:lnTo>
                    <a:pt x="6637" y="55836"/>
                  </a:lnTo>
                  <a:lnTo>
                    <a:pt x="2878" y="68213"/>
                  </a:lnTo>
                  <a:lnTo>
                    <a:pt x="713" y="80586"/>
                  </a:lnTo>
                  <a:lnTo>
                    <a:pt x="0" y="92682"/>
                  </a:lnTo>
                  <a:lnTo>
                    <a:pt x="638" y="104430"/>
                  </a:lnTo>
                  <a:lnTo>
                    <a:pt x="2653" y="115859"/>
                  </a:lnTo>
                  <a:lnTo>
                    <a:pt x="5935" y="127013"/>
                  </a:lnTo>
                  <a:lnTo>
                    <a:pt x="10425" y="137301"/>
                  </a:lnTo>
                  <a:lnTo>
                    <a:pt x="16187" y="145547"/>
                  </a:lnTo>
                  <a:lnTo>
                    <a:pt x="23133" y="151270"/>
                  </a:lnTo>
                  <a:lnTo>
                    <a:pt x="30898" y="154468"/>
                  </a:lnTo>
                  <a:lnTo>
                    <a:pt x="38949" y="155260"/>
                  </a:lnTo>
                  <a:lnTo>
                    <a:pt x="46953" y="153972"/>
                  </a:lnTo>
                  <a:lnTo>
                    <a:pt x="54783" y="150873"/>
                  </a:lnTo>
                  <a:lnTo>
                    <a:pt x="62421" y="146068"/>
                  </a:lnTo>
                  <a:lnTo>
                    <a:pt x="69887" y="139771"/>
                  </a:lnTo>
                  <a:lnTo>
                    <a:pt x="77053" y="132275"/>
                  </a:lnTo>
                  <a:lnTo>
                    <a:pt x="83647" y="123876"/>
                  </a:lnTo>
                  <a:lnTo>
                    <a:pt x="89561" y="114814"/>
                  </a:lnTo>
                  <a:lnTo>
                    <a:pt x="94686" y="105120"/>
                  </a:lnTo>
                  <a:lnTo>
                    <a:pt x="98831" y="94628"/>
                  </a:lnTo>
                  <a:lnTo>
                    <a:pt x="102003" y="83341"/>
                  </a:lnTo>
                  <a:lnTo>
                    <a:pt x="104857" y="72565"/>
                  </a:lnTo>
                  <a:lnTo>
                    <a:pt x="108421" y="65870"/>
                  </a:lnTo>
                  <a:lnTo>
                    <a:pt x="112554" y="65097"/>
                  </a:lnTo>
                  <a:lnTo>
                    <a:pt x="116522" y="68414"/>
                  </a:lnTo>
                  <a:lnTo>
                    <a:pt x="120398" y="74274"/>
                  </a:lnTo>
                  <a:lnTo>
                    <a:pt x="124599" y="81750"/>
                  </a:lnTo>
                  <a:lnTo>
                    <a:pt x="129340" y="90267"/>
                  </a:lnTo>
                  <a:lnTo>
                    <a:pt x="134635" y="99297"/>
                  </a:lnTo>
                  <a:lnTo>
                    <a:pt x="140400" y="108300"/>
                  </a:lnTo>
                  <a:lnTo>
                    <a:pt x="146537" y="116988"/>
                  </a:lnTo>
                  <a:lnTo>
                    <a:pt x="153111" y="125132"/>
                  </a:lnTo>
                  <a:lnTo>
                    <a:pt x="160355" y="132459"/>
                  </a:lnTo>
                  <a:lnTo>
                    <a:pt x="168329" y="138903"/>
                  </a:lnTo>
                  <a:lnTo>
                    <a:pt x="176694" y="144417"/>
                  </a:lnTo>
                  <a:lnTo>
                    <a:pt x="185719" y="149422"/>
                  </a:lnTo>
                  <a:lnTo>
                    <a:pt x="197315" y="154357"/>
                  </a:lnTo>
                  <a:lnTo>
                    <a:pt x="214797" y="160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58466" y="178984"/>
              <a:ext cx="190661" cy="446013"/>
            </a:xfrm>
            <a:custGeom>
              <a:avLst/>
              <a:gdLst/>
              <a:ahLst/>
              <a:cxnLst/>
              <a:rect l="0" t="0" r="0" b="0"/>
              <a:pathLst>
                <a:path w="190661" h="446013">
                  <a:moveTo>
                    <a:pt x="0" y="0"/>
                  </a:moveTo>
                  <a:lnTo>
                    <a:pt x="2867" y="11869"/>
                  </a:lnTo>
                  <a:lnTo>
                    <a:pt x="5009" y="24278"/>
                  </a:lnTo>
                  <a:lnTo>
                    <a:pt x="6616" y="38456"/>
                  </a:lnTo>
                  <a:lnTo>
                    <a:pt x="7970" y="53818"/>
                  </a:lnTo>
                  <a:lnTo>
                    <a:pt x="9467" y="69166"/>
                  </a:lnTo>
                  <a:lnTo>
                    <a:pt x="11313" y="83814"/>
                  </a:lnTo>
                  <a:lnTo>
                    <a:pt x="13380" y="98228"/>
                  </a:lnTo>
                  <a:lnTo>
                    <a:pt x="15312" y="113711"/>
                  </a:lnTo>
                  <a:lnTo>
                    <a:pt x="16908" y="130937"/>
                  </a:lnTo>
                  <a:lnTo>
                    <a:pt x="18132" y="149778"/>
                  </a:lnTo>
                  <a:lnTo>
                    <a:pt x="19028" y="169662"/>
                  </a:lnTo>
                  <a:lnTo>
                    <a:pt x="19670" y="190119"/>
                  </a:lnTo>
                  <a:lnTo>
                    <a:pt x="20288" y="210875"/>
                  </a:lnTo>
                  <a:lnTo>
                    <a:pt x="21242" y="231781"/>
                  </a:lnTo>
                  <a:lnTo>
                    <a:pt x="22699" y="252757"/>
                  </a:lnTo>
                  <a:lnTo>
                    <a:pt x="24494" y="273604"/>
                  </a:lnTo>
                  <a:lnTo>
                    <a:pt x="26238" y="293993"/>
                  </a:lnTo>
                  <a:lnTo>
                    <a:pt x="27700" y="313782"/>
                  </a:lnTo>
                  <a:lnTo>
                    <a:pt x="28663" y="332836"/>
                  </a:lnTo>
                  <a:lnTo>
                    <a:pt x="28852" y="350945"/>
                  </a:lnTo>
                  <a:lnTo>
                    <a:pt x="28197" y="367994"/>
                  </a:lnTo>
                  <a:lnTo>
                    <a:pt x="26840" y="380666"/>
                  </a:lnTo>
                  <a:lnTo>
                    <a:pt x="25574" y="384658"/>
                  </a:lnTo>
                  <a:lnTo>
                    <a:pt x="25389" y="381239"/>
                  </a:lnTo>
                  <a:lnTo>
                    <a:pt x="26314" y="372943"/>
                  </a:lnTo>
                  <a:lnTo>
                    <a:pt x="28075" y="361880"/>
                  </a:lnTo>
                  <a:lnTo>
                    <a:pt x="30419" y="349367"/>
                  </a:lnTo>
                  <a:lnTo>
                    <a:pt x="33321" y="336444"/>
                  </a:lnTo>
                  <a:lnTo>
                    <a:pt x="36959" y="324096"/>
                  </a:lnTo>
                  <a:lnTo>
                    <a:pt x="41389" y="312775"/>
                  </a:lnTo>
                  <a:lnTo>
                    <a:pt x="47012" y="302838"/>
                  </a:lnTo>
                  <a:lnTo>
                    <a:pt x="54609" y="294745"/>
                  </a:lnTo>
                  <a:lnTo>
                    <a:pt x="64423" y="288565"/>
                  </a:lnTo>
                  <a:lnTo>
                    <a:pt x="75913" y="284376"/>
                  </a:lnTo>
                  <a:lnTo>
                    <a:pt x="88074" y="282446"/>
                  </a:lnTo>
                  <a:lnTo>
                    <a:pt x="100244" y="282704"/>
                  </a:lnTo>
                  <a:lnTo>
                    <a:pt x="111988" y="284976"/>
                  </a:lnTo>
                  <a:lnTo>
                    <a:pt x="122940" y="289159"/>
                  </a:lnTo>
                  <a:lnTo>
                    <a:pt x="133003" y="295006"/>
                  </a:lnTo>
                  <a:lnTo>
                    <a:pt x="142267" y="302183"/>
                  </a:lnTo>
                  <a:lnTo>
                    <a:pt x="150891" y="310362"/>
                  </a:lnTo>
                  <a:lnTo>
                    <a:pt x="159029" y="319268"/>
                  </a:lnTo>
                  <a:lnTo>
                    <a:pt x="166651" y="328686"/>
                  </a:lnTo>
                  <a:lnTo>
                    <a:pt x="173551" y="338460"/>
                  </a:lnTo>
                  <a:lnTo>
                    <a:pt x="179668" y="348484"/>
                  </a:lnTo>
                  <a:lnTo>
                    <a:pt x="184759" y="358842"/>
                  </a:lnTo>
                  <a:lnTo>
                    <a:pt x="188348" y="369789"/>
                  </a:lnTo>
                  <a:lnTo>
                    <a:pt x="190310" y="381407"/>
                  </a:lnTo>
                  <a:lnTo>
                    <a:pt x="190660" y="393312"/>
                  </a:lnTo>
                  <a:lnTo>
                    <a:pt x="189382" y="404771"/>
                  </a:lnTo>
                  <a:lnTo>
                    <a:pt x="186626" y="415394"/>
                  </a:lnTo>
                  <a:lnTo>
                    <a:pt x="182336" y="424813"/>
                  </a:lnTo>
                  <a:lnTo>
                    <a:pt x="176183" y="432536"/>
                  </a:lnTo>
                  <a:lnTo>
                    <a:pt x="168156" y="438462"/>
                  </a:lnTo>
                  <a:lnTo>
                    <a:pt x="158513" y="442644"/>
                  </a:lnTo>
                  <a:lnTo>
                    <a:pt x="147599" y="445100"/>
                  </a:lnTo>
                  <a:lnTo>
                    <a:pt x="135740" y="446012"/>
                  </a:lnTo>
                  <a:lnTo>
                    <a:pt x="123203" y="445509"/>
                  </a:lnTo>
                  <a:lnTo>
                    <a:pt x="110188" y="443585"/>
                  </a:lnTo>
                  <a:lnTo>
                    <a:pt x="96844" y="440369"/>
                  </a:lnTo>
                  <a:lnTo>
                    <a:pt x="83275" y="436093"/>
                  </a:lnTo>
                  <a:lnTo>
                    <a:pt x="69552" y="431007"/>
                  </a:lnTo>
                  <a:lnTo>
                    <a:pt x="55743" y="425337"/>
                  </a:lnTo>
                  <a:lnTo>
                    <a:pt x="42490" y="419560"/>
                  </a:lnTo>
                  <a:lnTo>
                    <a:pt x="29701" y="413836"/>
                  </a:lnTo>
                  <a:lnTo>
                    <a:pt x="16253" y="40766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85480" y="147398"/>
              <a:ext cx="238842" cy="559489"/>
            </a:xfrm>
            <a:custGeom>
              <a:avLst/>
              <a:gdLst/>
              <a:ahLst/>
              <a:cxnLst/>
              <a:rect l="0" t="0" r="0" b="0"/>
              <a:pathLst>
                <a:path w="238842" h="559489">
                  <a:moveTo>
                    <a:pt x="4613" y="0"/>
                  </a:moveTo>
                  <a:lnTo>
                    <a:pt x="1814" y="9003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7" y="46204"/>
                  </a:lnTo>
                  <a:lnTo>
                    <a:pt x="1326" y="61352"/>
                  </a:lnTo>
                  <a:lnTo>
                    <a:pt x="2142" y="76637"/>
                  </a:lnTo>
                  <a:lnTo>
                    <a:pt x="2826" y="91770"/>
                  </a:lnTo>
                  <a:lnTo>
                    <a:pt x="3352" y="106673"/>
                  </a:lnTo>
                  <a:lnTo>
                    <a:pt x="3743" y="121353"/>
                  </a:lnTo>
                  <a:lnTo>
                    <a:pt x="4190" y="135853"/>
                  </a:lnTo>
                  <a:lnTo>
                    <a:pt x="5030" y="150214"/>
                  </a:lnTo>
                  <a:lnTo>
                    <a:pt x="6411" y="164476"/>
                  </a:lnTo>
                  <a:lnTo>
                    <a:pt x="8154" y="178667"/>
                  </a:lnTo>
                  <a:lnTo>
                    <a:pt x="9863" y="192809"/>
                  </a:lnTo>
                  <a:lnTo>
                    <a:pt x="11307" y="206931"/>
                  </a:lnTo>
                  <a:lnTo>
                    <a:pt x="12428" y="221535"/>
                  </a:lnTo>
                  <a:lnTo>
                    <a:pt x="13254" y="237550"/>
                  </a:lnTo>
                  <a:lnTo>
                    <a:pt x="13845" y="255364"/>
                  </a:lnTo>
                  <a:lnTo>
                    <a:pt x="14258" y="274720"/>
                  </a:lnTo>
                  <a:lnTo>
                    <a:pt x="14543" y="295009"/>
                  </a:lnTo>
                  <a:lnTo>
                    <a:pt x="14738" y="315768"/>
                  </a:lnTo>
                  <a:lnTo>
                    <a:pt x="14870" y="336740"/>
                  </a:lnTo>
                  <a:lnTo>
                    <a:pt x="14959" y="357798"/>
                  </a:lnTo>
                  <a:lnTo>
                    <a:pt x="15019" y="378875"/>
                  </a:lnTo>
                  <a:lnTo>
                    <a:pt x="15060" y="399620"/>
                  </a:lnTo>
                  <a:lnTo>
                    <a:pt x="15087" y="419410"/>
                  </a:lnTo>
                  <a:lnTo>
                    <a:pt x="15109" y="437951"/>
                  </a:lnTo>
                  <a:lnTo>
                    <a:pt x="15315" y="454134"/>
                  </a:lnTo>
                  <a:lnTo>
                    <a:pt x="16721" y="464940"/>
                  </a:lnTo>
                  <a:lnTo>
                    <a:pt x="19705" y="468838"/>
                  </a:lnTo>
                  <a:lnTo>
                    <a:pt x="23075" y="467559"/>
                  </a:lnTo>
                  <a:lnTo>
                    <a:pt x="26609" y="462927"/>
                  </a:lnTo>
                  <a:lnTo>
                    <a:pt x="30601" y="456176"/>
                  </a:lnTo>
                  <a:lnTo>
                    <a:pt x="35216" y="448095"/>
                  </a:lnTo>
                  <a:lnTo>
                    <a:pt x="40600" y="439498"/>
                  </a:lnTo>
                  <a:lnTo>
                    <a:pt x="46959" y="431304"/>
                  </a:lnTo>
                  <a:lnTo>
                    <a:pt x="54309" y="423964"/>
                  </a:lnTo>
                  <a:lnTo>
                    <a:pt x="62513" y="417536"/>
                  </a:lnTo>
                  <a:lnTo>
                    <a:pt x="71390" y="411898"/>
                  </a:lnTo>
                  <a:lnTo>
                    <a:pt x="80771" y="406883"/>
                  </a:lnTo>
                  <a:lnTo>
                    <a:pt x="90678" y="402495"/>
                  </a:lnTo>
                  <a:lnTo>
                    <a:pt x="101314" y="398910"/>
                  </a:lnTo>
                  <a:lnTo>
                    <a:pt x="112724" y="396156"/>
                  </a:lnTo>
                  <a:lnTo>
                    <a:pt x="124657" y="393966"/>
                  </a:lnTo>
                  <a:lnTo>
                    <a:pt x="136667" y="391879"/>
                  </a:lnTo>
                  <a:lnTo>
                    <a:pt x="148487" y="389621"/>
                  </a:lnTo>
                  <a:lnTo>
                    <a:pt x="160034" y="387102"/>
                  </a:lnTo>
                  <a:lnTo>
                    <a:pt x="171320" y="384333"/>
                  </a:lnTo>
                  <a:lnTo>
                    <a:pt x="182388" y="381351"/>
                  </a:lnTo>
                  <a:lnTo>
                    <a:pt x="193127" y="378043"/>
                  </a:lnTo>
                  <a:lnTo>
                    <a:pt x="203271" y="374145"/>
                  </a:lnTo>
                  <a:lnTo>
                    <a:pt x="212719" y="369551"/>
                  </a:lnTo>
                  <a:lnTo>
                    <a:pt x="221199" y="363991"/>
                  </a:lnTo>
                  <a:lnTo>
                    <a:pt x="228218" y="356970"/>
                  </a:lnTo>
                  <a:lnTo>
                    <a:pt x="233630" y="348357"/>
                  </a:lnTo>
                  <a:lnTo>
                    <a:pt x="237282" y="338488"/>
                  </a:lnTo>
                  <a:lnTo>
                    <a:pt x="238841" y="327954"/>
                  </a:lnTo>
                  <a:lnTo>
                    <a:pt x="238329" y="317173"/>
                  </a:lnTo>
                  <a:lnTo>
                    <a:pt x="235885" y="306513"/>
                  </a:lnTo>
                  <a:lnTo>
                    <a:pt x="231587" y="296362"/>
                  </a:lnTo>
                  <a:lnTo>
                    <a:pt x="225657" y="286883"/>
                  </a:lnTo>
                  <a:lnTo>
                    <a:pt x="218255" y="278367"/>
                  </a:lnTo>
                  <a:lnTo>
                    <a:pt x="209392" y="271317"/>
                  </a:lnTo>
                  <a:lnTo>
                    <a:pt x="199215" y="265876"/>
                  </a:lnTo>
                  <a:lnTo>
                    <a:pt x="188128" y="262034"/>
                  </a:lnTo>
                  <a:lnTo>
                    <a:pt x="176695" y="259814"/>
                  </a:lnTo>
                  <a:lnTo>
                    <a:pt x="165270" y="259068"/>
                  </a:lnTo>
                  <a:lnTo>
                    <a:pt x="154160" y="259853"/>
                  </a:lnTo>
                  <a:lnTo>
                    <a:pt x="143699" y="262499"/>
                  </a:lnTo>
                  <a:lnTo>
                    <a:pt x="133998" y="267028"/>
                  </a:lnTo>
                  <a:lnTo>
                    <a:pt x="124992" y="273508"/>
                  </a:lnTo>
                  <a:lnTo>
                    <a:pt x="116549" y="282210"/>
                  </a:lnTo>
                  <a:lnTo>
                    <a:pt x="108535" y="293062"/>
                  </a:lnTo>
                  <a:lnTo>
                    <a:pt x="100999" y="305569"/>
                  </a:lnTo>
                  <a:lnTo>
                    <a:pt x="94156" y="319018"/>
                  </a:lnTo>
                  <a:lnTo>
                    <a:pt x="88074" y="332916"/>
                  </a:lnTo>
                  <a:lnTo>
                    <a:pt x="82836" y="347161"/>
                  </a:lnTo>
                  <a:lnTo>
                    <a:pt x="78616" y="361935"/>
                  </a:lnTo>
                  <a:lnTo>
                    <a:pt x="75413" y="377313"/>
                  </a:lnTo>
                  <a:lnTo>
                    <a:pt x="73245" y="393081"/>
                  </a:lnTo>
                  <a:lnTo>
                    <a:pt x="72232" y="408826"/>
                  </a:lnTo>
                  <a:lnTo>
                    <a:pt x="72331" y="424301"/>
                  </a:lnTo>
                  <a:lnTo>
                    <a:pt x="73532" y="439117"/>
                  </a:lnTo>
                  <a:lnTo>
                    <a:pt x="75933" y="452688"/>
                  </a:lnTo>
                  <a:lnTo>
                    <a:pt x="79474" y="464817"/>
                  </a:lnTo>
                  <a:lnTo>
                    <a:pt x="83970" y="475792"/>
                  </a:lnTo>
                  <a:lnTo>
                    <a:pt x="89204" y="486172"/>
                  </a:lnTo>
                  <a:lnTo>
                    <a:pt x="94981" y="496342"/>
                  </a:lnTo>
                  <a:lnTo>
                    <a:pt x="101148" y="506329"/>
                  </a:lnTo>
                  <a:lnTo>
                    <a:pt x="107586" y="515896"/>
                  </a:lnTo>
                  <a:lnTo>
                    <a:pt x="114221" y="524925"/>
                  </a:lnTo>
                  <a:lnTo>
                    <a:pt x="121320" y="533277"/>
                  </a:lnTo>
                  <a:lnTo>
                    <a:pt x="129457" y="540733"/>
                  </a:lnTo>
                  <a:lnTo>
                    <a:pt x="138859" y="547255"/>
                  </a:lnTo>
                  <a:lnTo>
                    <a:pt x="149276" y="552633"/>
                  </a:lnTo>
                  <a:lnTo>
                    <a:pt x="160186" y="556422"/>
                  </a:lnTo>
                  <a:lnTo>
                    <a:pt x="171219" y="558530"/>
                  </a:lnTo>
                  <a:lnTo>
                    <a:pt x="181947" y="559316"/>
                  </a:lnTo>
                  <a:lnTo>
                    <a:pt x="192962" y="559488"/>
                  </a:lnTo>
                  <a:lnTo>
                    <a:pt x="206345" y="559063"/>
                  </a:lnTo>
                  <a:lnTo>
                    <a:pt x="225711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9512" y="673823"/>
              <a:ext cx="3063794" cy="147400"/>
            </a:xfrm>
            <a:custGeom>
              <a:avLst/>
              <a:gdLst/>
              <a:ahLst/>
              <a:cxnLst/>
              <a:rect l="0" t="0" r="0" b="0"/>
              <a:pathLst>
                <a:path w="3063794" h="147400">
                  <a:moveTo>
                    <a:pt x="3063793" y="0"/>
                  </a:moveTo>
                  <a:lnTo>
                    <a:pt x="3055059" y="8869"/>
                  </a:lnTo>
                  <a:lnTo>
                    <a:pt x="3047352" y="17856"/>
                  </a:lnTo>
                  <a:lnTo>
                    <a:pt x="3039950" y="27846"/>
                  </a:lnTo>
                  <a:lnTo>
                    <a:pt x="3032689" y="38654"/>
                  </a:lnTo>
                  <a:lnTo>
                    <a:pt x="3025510" y="49817"/>
                  </a:lnTo>
                  <a:lnTo>
                    <a:pt x="3018380" y="61018"/>
                  </a:lnTo>
                  <a:lnTo>
                    <a:pt x="3011117" y="71957"/>
                  </a:lnTo>
                  <a:lnTo>
                    <a:pt x="3003402" y="82293"/>
                  </a:lnTo>
                  <a:lnTo>
                    <a:pt x="2995093" y="91901"/>
                  </a:lnTo>
                  <a:lnTo>
                    <a:pt x="2986055" y="100673"/>
                  </a:lnTo>
                  <a:lnTo>
                    <a:pt x="2976076" y="108426"/>
                  </a:lnTo>
                  <a:lnTo>
                    <a:pt x="2965134" y="115152"/>
                  </a:lnTo>
                  <a:lnTo>
                    <a:pt x="2953192" y="120671"/>
                  </a:lnTo>
                  <a:lnTo>
                    <a:pt x="2940120" y="124556"/>
                  </a:lnTo>
                  <a:lnTo>
                    <a:pt x="2925959" y="126720"/>
                  </a:lnTo>
                  <a:lnTo>
                    <a:pt x="2911044" y="127208"/>
                  </a:lnTo>
                  <a:lnTo>
                    <a:pt x="2895887" y="126023"/>
                  </a:lnTo>
                  <a:lnTo>
                    <a:pt x="2880806" y="123333"/>
                  </a:lnTo>
                  <a:lnTo>
                    <a:pt x="2865917" y="119258"/>
                  </a:lnTo>
                  <a:lnTo>
                    <a:pt x="2851234" y="113782"/>
                  </a:lnTo>
                  <a:lnTo>
                    <a:pt x="2836727" y="107031"/>
                  </a:lnTo>
                  <a:lnTo>
                    <a:pt x="2822357" y="99399"/>
                  </a:lnTo>
                  <a:lnTo>
                    <a:pt x="2808088" y="91438"/>
                  </a:lnTo>
                  <a:lnTo>
                    <a:pt x="2793892" y="83494"/>
                  </a:lnTo>
                  <a:lnTo>
                    <a:pt x="2779746" y="75704"/>
                  </a:lnTo>
                  <a:lnTo>
                    <a:pt x="2765635" y="68093"/>
                  </a:lnTo>
                  <a:lnTo>
                    <a:pt x="2751548" y="60646"/>
                  </a:lnTo>
                  <a:lnTo>
                    <a:pt x="2737477" y="53492"/>
                  </a:lnTo>
                  <a:lnTo>
                    <a:pt x="2723417" y="46906"/>
                  </a:lnTo>
                  <a:lnTo>
                    <a:pt x="2709364" y="40997"/>
                  </a:lnTo>
                  <a:lnTo>
                    <a:pt x="2695316" y="35876"/>
                  </a:lnTo>
                  <a:lnTo>
                    <a:pt x="2681271" y="31733"/>
                  </a:lnTo>
                  <a:lnTo>
                    <a:pt x="2667233" y="28582"/>
                  </a:lnTo>
                  <a:lnTo>
                    <a:pt x="2653366" y="26449"/>
                  </a:lnTo>
                  <a:lnTo>
                    <a:pt x="2639974" y="25458"/>
                  </a:lnTo>
                  <a:lnTo>
                    <a:pt x="2627187" y="25573"/>
                  </a:lnTo>
                  <a:lnTo>
                    <a:pt x="2614974" y="26785"/>
                  </a:lnTo>
                  <a:lnTo>
                    <a:pt x="2603232" y="29193"/>
                  </a:lnTo>
                  <a:lnTo>
                    <a:pt x="2591850" y="32738"/>
                  </a:lnTo>
                  <a:lnTo>
                    <a:pt x="2580730" y="37237"/>
                  </a:lnTo>
                  <a:lnTo>
                    <a:pt x="2569796" y="42473"/>
                  </a:lnTo>
                  <a:lnTo>
                    <a:pt x="2558992" y="48252"/>
                  </a:lnTo>
                  <a:lnTo>
                    <a:pt x="2548277" y="54419"/>
                  </a:lnTo>
                  <a:lnTo>
                    <a:pt x="2537623" y="60858"/>
                  </a:lnTo>
                  <a:lnTo>
                    <a:pt x="2527006" y="67475"/>
                  </a:lnTo>
                  <a:lnTo>
                    <a:pt x="2516248" y="73884"/>
                  </a:lnTo>
                  <a:lnTo>
                    <a:pt x="2505033" y="79428"/>
                  </a:lnTo>
                  <a:lnTo>
                    <a:pt x="2493231" y="83816"/>
                  </a:lnTo>
                  <a:lnTo>
                    <a:pt x="2481033" y="86932"/>
                  </a:lnTo>
                  <a:lnTo>
                    <a:pt x="2468845" y="88656"/>
                  </a:lnTo>
                  <a:lnTo>
                    <a:pt x="2456901" y="89069"/>
                  </a:lnTo>
                  <a:lnTo>
                    <a:pt x="2445102" y="88229"/>
                  </a:lnTo>
                  <a:lnTo>
                    <a:pt x="2433114" y="86078"/>
                  </a:lnTo>
                  <a:lnTo>
                    <a:pt x="2420747" y="82709"/>
                  </a:lnTo>
                  <a:lnTo>
                    <a:pt x="2407814" y="78331"/>
                  </a:lnTo>
                  <a:lnTo>
                    <a:pt x="2394060" y="73176"/>
                  </a:lnTo>
                  <a:lnTo>
                    <a:pt x="2379444" y="67451"/>
                  </a:lnTo>
                  <a:lnTo>
                    <a:pt x="2364560" y="61321"/>
                  </a:lnTo>
                  <a:lnTo>
                    <a:pt x="2350488" y="54906"/>
                  </a:lnTo>
                  <a:lnTo>
                    <a:pt x="2337761" y="48301"/>
                  </a:lnTo>
                  <a:lnTo>
                    <a:pt x="2326082" y="41731"/>
                  </a:lnTo>
                  <a:lnTo>
                    <a:pt x="2314631" y="35546"/>
                  </a:lnTo>
                  <a:lnTo>
                    <a:pt x="2302883" y="29909"/>
                  </a:lnTo>
                  <a:lnTo>
                    <a:pt x="2290497" y="24972"/>
                  </a:lnTo>
                  <a:lnTo>
                    <a:pt x="2277177" y="20953"/>
                  </a:lnTo>
                  <a:lnTo>
                    <a:pt x="2262875" y="17885"/>
                  </a:lnTo>
                  <a:lnTo>
                    <a:pt x="2247878" y="15808"/>
                  </a:lnTo>
                  <a:lnTo>
                    <a:pt x="2232672" y="14855"/>
                  </a:lnTo>
                  <a:lnTo>
                    <a:pt x="2217560" y="14995"/>
                  </a:lnTo>
                  <a:lnTo>
                    <a:pt x="2202654" y="16223"/>
                  </a:lnTo>
                  <a:lnTo>
                    <a:pt x="2187959" y="18642"/>
                  </a:lnTo>
                  <a:lnTo>
                    <a:pt x="2173445" y="22191"/>
                  </a:lnTo>
                  <a:lnTo>
                    <a:pt x="2159071" y="26521"/>
                  </a:lnTo>
                  <a:lnTo>
                    <a:pt x="2144799" y="31112"/>
                  </a:lnTo>
                  <a:lnTo>
                    <a:pt x="2130601" y="35645"/>
                  </a:lnTo>
                  <a:lnTo>
                    <a:pt x="2116453" y="40161"/>
                  </a:lnTo>
                  <a:lnTo>
                    <a:pt x="2102341" y="44952"/>
                  </a:lnTo>
                  <a:lnTo>
                    <a:pt x="2088254" y="50172"/>
                  </a:lnTo>
                  <a:lnTo>
                    <a:pt x="2074182" y="55661"/>
                  </a:lnTo>
                  <a:lnTo>
                    <a:pt x="2060122" y="61046"/>
                  </a:lnTo>
                  <a:lnTo>
                    <a:pt x="2046069" y="66105"/>
                  </a:lnTo>
                  <a:lnTo>
                    <a:pt x="2032021" y="70468"/>
                  </a:lnTo>
                  <a:lnTo>
                    <a:pt x="2017976" y="73561"/>
                  </a:lnTo>
                  <a:lnTo>
                    <a:pt x="2003929" y="75191"/>
                  </a:lnTo>
                  <a:lnTo>
                    <a:pt x="1989715" y="75487"/>
                  </a:lnTo>
                  <a:lnTo>
                    <a:pt x="1975027" y="74705"/>
                  </a:lnTo>
                  <a:lnTo>
                    <a:pt x="1959743" y="73108"/>
                  </a:lnTo>
                  <a:lnTo>
                    <a:pt x="1944225" y="70920"/>
                  </a:lnTo>
                  <a:lnTo>
                    <a:pt x="1929186" y="68315"/>
                  </a:lnTo>
                  <a:lnTo>
                    <a:pt x="1914998" y="65420"/>
                  </a:lnTo>
                  <a:lnTo>
                    <a:pt x="1901693" y="62325"/>
                  </a:lnTo>
                  <a:lnTo>
                    <a:pt x="1889143" y="59095"/>
                  </a:lnTo>
                  <a:lnTo>
                    <a:pt x="1877174" y="55769"/>
                  </a:lnTo>
                  <a:lnTo>
                    <a:pt x="1865303" y="52212"/>
                  </a:lnTo>
                  <a:lnTo>
                    <a:pt x="1852793" y="48138"/>
                  </a:lnTo>
                  <a:lnTo>
                    <a:pt x="1839292" y="43436"/>
                  </a:lnTo>
                  <a:lnTo>
                    <a:pt x="1824797" y="38312"/>
                  </a:lnTo>
                  <a:lnTo>
                    <a:pt x="1809462" y="33179"/>
                  </a:lnTo>
                  <a:lnTo>
                    <a:pt x="1793478" y="28293"/>
                  </a:lnTo>
                  <a:lnTo>
                    <a:pt x="1777017" y="24047"/>
                  </a:lnTo>
                  <a:lnTo>
                    <a:pt x="1760215" y="21034"/>
                  </a:lnTo>
                  <a:lnTo>
                    <a:pt x="1743176" y="19458"/>
                  </a:lnTo>
                  <a:lnTo>
                    <a:pt x="1725971" y="19198"/>
                  </a:lnTo>
                  <a:lnTo>
                    <a:pt x="1708656" y="20004"/>
                  </a:lnTo>
                  <a:lnTo>
                    <a:pt x="1691273" y="21617"/>
                  </a:lnTo>
                  <a:lnTo>
                    <a:pt x="1674176" y="23815"/>
                  </a:lnTo>
                  <a:lnTo>
                    <a:pt x="1657995" y="26428"/>
                  </a:lnTo>
                  <a:lnTo>
                    <a:pt x="1642996" y="29328"/>
                  </a:lnTo>
                  <a:lnTo>
                    <a:pt x="1628958" y="32426"/>
                  </a:lnTo>
                  <a:lnTo>
                    <a:pt x="1615376" y="35658"/>
                  </a:lnTo>
                  <a:lnTo>
                    <a:pt x="1601897" y="38986"/>
                  </a:lnTo>
                  <a:lnTo>
                    <a:pt x="1588197" y="42543"/>
                  </a:lnTo>
                  <a:lnTo>
                    <a:pt x="1573920" y="46618"/>
                  </a:lnTo>
                  <a:lnTo>
                    <a:pt x="1558940" y="51315"/>
                  </a:lnTo>
                  <a:lnTo>
                    <a:pt x="1543470" y="56267"/>
                  </a:lnTo>
                  <a:lnTo>
                    <a:pt x="1527940" y="60752"/>
                  </a:lnTo>
                  <a:lnTo>
                    <a:pt x="1512603" y="64394"/>
                  </a:lnTo>
                  <a:lnTo>
                    <a:pt x="1497373" y="67160"/>
                  </a:lnTo>
                  <a:lnTo>
                    <a:pt x="1481929" y="69173"/>
                  </a:lnTo>
                  <a:lnTo>
                    <a:pt x="1466094" y="70600"/>
                  </a:lnTo>
                  <a:lnTo>
                    <a:pt x="1449849" y="71593"/>
                  </a:lnTo>
                  <a:lnTo>
                    <a:pt x="1433250" y="72275"/>
                  </a:lnTo>
                  <a:lnTo>
                    <a:pt x="1416375" y="72731"/>
                  </a:lnTo>
                  <a:lnTo>
                    <a:pt x="1399296" y="72701"/>
                  </a:lnTo>
                  <a:lnTo>
                    <a:pt x="1382071" y="71616"/>
                  </a:lnTo>
                  <a:lnTo>
                    <a:pt x="1364743" y="69257"/>
                  </a:lnTo>
                  <a:lnTo>
                    <a:pt x="1347344" y="65875"/>
                  </a:lnTo>
                  <a:lnTo>
                    <a:pt x="1329897" y="61994"/>
                  </a:lnTo>
                  <a:lnTo>
                    <a:pt x="1312417" y="57983"/>
                  </a:lnTo>
                  <a:lnTo>
                    <a:pt x="1294914" y="54173"/>
                  </a:lnTo>
                  <a:lnTo>
                    <a:pt x="1277397" y="50928"/>
                  </a:lnTo>
                  <a:lnTo>
                    <a:pt x="1259870" y="48382"/>
                  </a:lnTo>
                  <a:lnTo>
                    <a:pt x="1242336" y="46488"/>
                  </a:lnTo>
                  <a:lnTo>
                    <a:pt x="1224798" y="45127"/>
                  </a:lnTo>
                  <a:lnTo>
                    <a:pt x="1207265" y="44175"/>
                  </a:lnTo>
                  <a:lnTo>
                    <a:pt x="1190067" y="43686"/>
                  </a:lnTo>
                  <a:lnTo>
                    <a:pt x="1173819" y="43881"/>
                  </a:lnTo>
                  <a:lnTo>
                    <a:pt x="1158780" y="44826"/>
                  </a:lnTo>
                  <a:lnTo>
                    <a:pt x="1144885" y="46444"/>
                  </a:lnTo>
                  <a:lnTo>
                    <a:pt x="1131931" y="48600"/>
                  </a:lnTo>
                  <a:lnTo>
                    <a:pt x="1119696" y="51166"/>
                  </a:lnTo>
                  <a:lnTo>
                    <a:pt x="1107986" y="54194"/>
                  </a:lnTo>
                  <a:lnTo>
                    <a:pt x="1096648" y="57905"/>
                  </a:lnTo>
                  <a:lnTo>
                    <a:pt x="1085559" y="62364"/>
                  </a:lnTo>
                  <a:lnTo>
                    <a:pt x="1074313" y="67494"/>
                  </a:lnTo>
                  <a:lnTo>
                    <a:pt x="1062237" y="73162"/>
                  </a:lnTo>
                  <a:lnTo>
                    <a:pt x="1049038" y="79225"/>
                  </a:lnTo>
                  <a:lnTo>
                    <a:pt x="1034918" y="85246"/>
                  </a:lnTo>
                  <a:lnTo>
                    <a:pt x="1020369" y="90521"/>
                  </a:lnTo>
                  <a:lnTo>
                    <a:pt x="1005731" y="94731"/>
                  </a:lnTo>
                  <a:lnTo>
                    <a:pt x="991158" y="97894"/>
                  </a:lnTo>
                  <a:lnTo>
                    <a:pt x="976694" y="100182"/>
                  </a:lnTo>
                  <a:lnTo>
                    <a:pt x="962330" y="101792"/>
                  </a:lnTo>
                  <a:lnTo>
                    <a:pt x="947717" y="102739"/>
                  </a:lnTo>
                  <a:lnTo>
                    <a:pt x="932222" y="102860"/>
                  </a:lnTo>
                  <a:lnTo>
                    <a:pt x="915570" y="102125"/>
                  </a:lnTo>
                  <a:lnTo>
                    <a:pt x="897978" y="100480"/>
                  </a:lnTo>
                  <a:lnTo>
                    <a:pt x="879944" y="97774"/>
                  </a:lnTo>
                  <a:lnTo>
                    <a:pt x="861812" y="94030"/>
                  </a:lnTo>
                  <a:lnTo>
                    <a:pt x="843739" y="89566"/>
                  </a:lnTo>
                  <a:lnTo>
                    <a:pt x="825773" y="84885"/>
                  </a:lnTo>
                  <a:lnTo>
                    <a:pt x="807912" y="80306"/>
                  </a:lnTo>
                  <a:lnTo>
                    <a:pt x="790139" y="76268"/>
                  </a:lnTo>
                  <a:lnTo>
                    <a:pt x="772432" y="73394"/>
                  </a:lnTo>
                  <a:lnTo>
                    <a:pt x="754775" y="71911"/>
                  </a:lnTo>
                  <a:lnTo>
                    <a:pt x="737152" y="71714"/>
                  </a:lnTo>
                  <a:lnTo>
                    <a:pt x="719553" y="72562"/>
                  </a:lnTo>
                  <a:lnTo>
                    <a:pt x="701976" y="74203"/>
                  </a:lnTo>
                  <a:lnTo>
                    <a:pt x="684578" y="76420"/>
                  </a:lnTo>
                  <a:lnTo>
                    <a:pt x="667663" y="79045"/>
                  </a:lnTo>
                  <a:lnTo>
                    <a:pt x="651358" y="81958"/>
                  </a:lnTo>
                  <a:lnTo>
                    <a:pt x="635629" y="85234"/>
                  </a:lnTo>
                  <a:lnTo>
                    <a:pt x="620373" y="89119"/>
                  </a:lnTo>
                  <a:lnTo>
                    <a:pt x="605474" y="93693"/>
                  </a:lnTo>
                  <a:lnTo>
                    <a:pt x="590670" y="98732"/>
                  </a:lnTo>
                  <a:lnTo>
                    <a:pt x="575577" y="103807"/>
                  </a:lnTo>
                  <a:lnTo>
                    <a:pt x="560014" y="108660"/>
                  </a:lnTo>
                  <a:lnTo>
                    <a:pt x="544137" y="113053"/>
                  </a:lnTo>
                  <a:lnTo>
                    <a:pt x="528325" y="116697"/>
                  </a:lnTo>
                  <a:lnTo>
                    <a:pt x="512799" y="119511"/>
                  </a:lnTo>
                  <a:lnTo>
                    <a:pt x="497612" y="121416"/>
                  </a:lnTo>
                  <a:lnTo>
                    <a:pt x="482728" y="122253"/>
                  </a:lnTo>
                  <a:lnTo>
                    <a:pt x="468082" y="122039"/>
                  </a:lnTo>
                  <a:lnTo>
                    <a:pt x="453449" y="120931"/>
                  </a:lnTo>
                  <a:lnTo>
                    <a:pt x="438472" y="119125"/>
                  </a:lnTo>
                  <a:lnTo>
                    <a:pt x="422987" y="116802"/>
                  </a:lnTo>
                  <a:lnTo>
                    <a:pt x="407161" y="114109"/>
                  </a:lnTo>
                  <a:lnTo>
                    <a:pt x="391384" y="111156"/>
                  </a:lnTo>
                  <a:lnTo>
                    <a:pt x="375877" y="108028"/>
                  </a:lnTo>
                  <a:lnTo>
                    <a:pt x="360533" y="104945"/>
                  </a:lnTo>
                  <a:lnTo>
                    <a:pt x="345011" y="102255"/>
                  </a:lnTo>
                  <a:lnTo>
                    <a:pt x="329123" y="100118"/>
                  </a:lnTo>
                  <a:lnTo>
                    <a:pt x="312842" y="98684"/>
                  </a:lnTo>
                  <a:lnTo>
                    <a:pt x="296220" y="98171"/>
                  </a:lnTo>
                  <a:lnTo>
                    <a:pt x="279334" y="98605"/>
                  </a:lnTo>
                  <a:lnTo>
                    <a:pt x="262417" y="99862"/>
                  </a:lnTo>
                  <a:lnTo>
                    <a:pt x="245833" y="101769"/>
                  </a:lnTo>
                  <a:lnTo>
                    <a:pt x="229749" y="104160"/>
                  </a:lnTo>
                  <a:lnTo>
                    <a:pt x="213999" y="106899"/>
                  </a:lnTo>
                  <a:lnTo>
                    <a:pt x="198198" y="109882"/>
                  </a:lnTo>
                  <a:lnTo>
                    <a:pt x="182124" y="113035"/>
                  </a:lnTo>
                  <a:lnTo>
                    <a:pt x="165887" y="116304"/>
                  </a:lnTo>
                  <a:lnTo>
                    <a:pt x="149825" y="119651"/>
                  </a:lnTo>
                  <a:lnTo>
                    <a:pt x="134129" y="123052"/>
                  </a:lnTo>
                  <a:lnTo>
                    <a:pt x="118825" y="126489"/>
                  </a:lnTo>
                  <a:lnTo>
                    <a:pt x="103863" y="129950"/>
                  </a:lnTo>
                  <a:lnTo>
                    <a:pt x="89173" y="133422"/>
                  </a:lnTo>
                  <a:lnTo>
                    <a:pt x="74714" y="136749"/>
                  </a:lnTo>
                  <a:lnTo>
                    <a:pt x="58744" y="139957"/>
                  </a:lnTo>
                  <a:lnTo>
                    <a:pt x="36506" y="1433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36607" y="190937"/>
            <a:ext cx="4688055" cy="767157"/>
            <a:chOff x="436607" y="190937"/>
            <a:chExt cx="4688055" cy="767157"/>
          </a:xfrm>
        </p:grpSpPr>
        <p:sp>
          <p:nvSpPr>
            <p:cNvPr id="2" name="Freeform 1"/>
            <p:cNvSpPr/>
            <p:nvPr/>
          </p:nvSpPr>
          <p:spPr>
            <a:xfrm>
              <a:off x="594058" y="284269"/>
              <a:ext cx="37652" cy="442198"/>
            </a:xfrm>
            <a:custGeom>
              <a:avLst/>
              <a:gdLst/>
              <a:ahLst/>
              <a:cxnLst/>
              <a:rect l="0" t="0" r="0" b="0"/>
              <a:pathLst>
                <a:path w="37652" h="442198">
                  <a:moveTo>
                    <a:pt x="6066" y="0"/>
                  </a:moveTo>
                  <a:lnTo>
                    <a:pt x="0" y="35961"/>
                  </a:lnTo>
                  <a:lnTo>
                    <a:pt x="3749" y="86304"/>
                  </a:lnTo>
                  <a:lnTo>
                    <a:pt x="8728" y="143303"/>
                  </a:lnTo>
                  <a:lnTo>
                    <a:pt x="16728" y="206738"/>
                  </a:lnTo>
                  <a:lnTo>
                    <a:pt x="25523" y="268297"/>
                  </a:lnTo>
                  <a:lnTo>
                    <a:pt x="34043" y="317119"/>
                  </a:lnTo>
                  <a:lnTo>
                    <a:pt x="36938" y="377543"/>
                  </a:lnTo>
                  <a:lnTo>
                    <a:pt x="37440" y="414461"/>
                  </a:lnTo>
                  <a:lnTo>
                    <a:pt x="3765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6607" y="190937"/>
              <a:ext cx="350707" cy="303903"/>
            </a:xfrm>
            <a:custGeom>
              <a:avLst/>
              <a:gdLst/>
              <a:ahLst/>
              <a:cxnLst/>
              <a:rect l="0" t="0" r="0" b="0"/>
              <a:pathLst>
                <a:path w="350707" h="303903">
                  <a:moveTo>
                    <a:pt x="5589" y="135446"/>
                  </a:moveTo>
                  <a:lnTo>
                    <a:pt x="0" y="118678"/>
                  </a:lnTo>
                  <a:lnTo>
                    <a:pt x="3495" y="101088"/>
                  </a:lnTo>
                  <a:lnTo>
                    <a:pt x="18617" y="74573"/>
                  </a:lnTo>
                  <a:lnTo>
                    <a:pt x="44688" y="44653"/>
                  </a:lnTo>
                  <a:lnTo>
                    <a:pt x="70986" y="28866"/>
                  </a:lnTo>
                  <a:lnTo>
                    <a:pt x="132127" y="5789"/>
                  </a:lnTo>
                  <a:lnTo>
                    <a:pt x="183659" y="0"/>
                  </a:lnTo>
                  <a:lnTo>
                    <a:pt x="229666" y="1337"/>
                  </a:lnTo>
                  <a:lnTo>
                    <a:pt x="277839" y="21564"/>
                  </a:lnTo>
                  <a:lnTo>
                    <a:pt x="298555" y="35699"/>
                  </a:lnTo>
                  <a:lnTo>
                    <a:pt x="322201" y="63387"/>
                  </a:lnTo>
                  <a:lnTo>
                    <a:pt x="345186" y="114605"/>
                  </a:lnTo>
                  <a:lnTo>
                    <a:pt x="350706" y="151628"/>
                  </a:lnTo>
                  <a:lnTo>
                    <a:pt x="344165" y="197654"/>
                  </a:lnTo>
                  <a:lnTo>
                    <a:pt x="328489" y="240541"/>
                  </a:lnTo>
                  <a:lnTo>
                    <a:pt x="322631" y="251133"/>
                  </a:lnTo>
                  <a:lnTo>
                    <a:pt x="306764" y="266021"/>
                  </a:lnTo>
                  <a:lnTo>
                    <a:pt x="263792" y="295101"/>
                  </a:lnTo>
                  <a:lnTo>
                    <a:pt x="205631" y="303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9538" y="547481"/>
              <a:ext cx="173165" cy="170852"/>
            </a:xfrm>
            <a:custGeom>
              <a:avLst/>
              <a:gdLst/>
              <a:ahLst/>
              <a:cxnLst/>
              <a:rect l="0" t="0" r="0" b="0"/>
              <a:pathLst>
                <a:path w="173165" h="170852">
                  <a:moveTo>
                    <a:pt x="112741" y="31586"/>
                  </a:moveTo>
                  <a:lnTo>
                    <a:pt x="94761" y="15945"/>
                  </a:lnTo>
                  <a:lnTo>
                    <a:pt x="77844" y="7867"/>
                  </a:lnTo>
                  <a:lnTo>
                    <a:pt x="58627" y="6616"/>
                  </a:lnTo>
                  <a:lnTo>
                    <a:pt x="39557" y="11130"/>
                  </a:lnTo>
                  <a:lnTo>
                    <a:pt x="23283" y="20934"/>
                  </a:lnTo>
                  <a:lnTo>
                    <a:pt x="11371" y="36211"/>
                  </a:lnTo>
                  <a:lnTo>
                    <a:pt x="3347" y="55868"/>
                  </a:lnTo>
                  <a:lnTo>
                    <a:pt x="0" y="92073"/>
                  </a:lnTo>
                  <a:lnTo>
                    <a:pt x="7067" y="125547"/>
                  </a:lnTo>
                  <a:lnTo>
                    <a:pt x="17422" y="147046"/>
                  </a:lnTo>
                  <a:lnTo>
                    <a:pt x="32942" y="162060"/>
                  </a:lnTo>
                  <a:lnTo>
                    <a:pt x="41994" y="167702"/>
                  </a:lnTo>
                  <a:lnTo>
                    <a:pt x="61411" y="170851"/>
                  </a:lnTo>
                  <a:lnTo>
                    <a:pt x="102472" y="163340"/>
                  </a:lnTo>
                  <a:lnTo>
                    <a:pt x="128286" y="148353"/>
                  </a:lnTo>
                  <a:lnTo>
                    <a:pt x="150752" y="129095"/>
                  </a:lnTo>
                  <a:lnTo>
                    <a:pt x="166638" y="102981"/>
                  </a:lnTo>
                  <a:lnTo>
                    <a:pt x="173164" y="67428"/>
                  </a:lnTo>
                  <a:lnTo>
                    <a:pt x="168452" y="44006"/>
                  </a:lnTo>
                  <a:lnTo>
                    <a:pt x="157389" y="23068"/>
                  </a:lnTo>
                  <a:lnTo>
                    <a:pt x="140773" y="5963"/>
                  </a:lnTo>
                  <a:lnTo>
                    <a:pt x="131429" y="1636"/>
                  </a:lnTo>
                  <a:lnTo>
                    <a:pt x="81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522078"/>
              <a:ext cx="133977" cy="424715"/>
            </a:xfrm>
            <a:custGeom>
              <a:avLst/>
              <a:gdLst/>
              <a:ahLst/>
              <a:cxnLst/>
              <a:rect l="0" t="0" r="0" b="0"/>
              <a:pathLst>
                <a:path w="133977" h="424715">
                  <a:moveTo>
                    <a:pt x="0" y="162274"/>
                  </a:moveTo>
                  <a:lnTo>
                    <a:pt x="3119" y="204966"/>
                  </a:lnTo>
                  <a:lnTo>
                    <a:pt x="10722" y="265512"/>
                  </a:lnTo>
                  <a:lnTo>
                    <a:pt x="21788" y="320490"/>
                  </a:lnTo>
                  <a:lnTo>
                    <a:pt x="29650" y="376410"/>
                  </a:lnTo>
                  <a:lnTo>
                    <a:pt x="30033" y="424328"/>
                  </a:lnTo>
                  <a:lnTo>
                    <a:pt x="28211" y="424714"/>
                  </a:lnTo>
                  <a:lnTo>
                    <a:pt x="25826" y="421462"/>
                  </a:lnTo>
                  <a:lnTo>
                    <a:pt x="21685" y="370003"/>
                  </a:lnTo>
                  <a:lnTo>
                    <a:pt x="15592" y="316131"/>
                  </a:lnTo>
                  <a:lnTo>
                    <a:pt x="10359" y="254363"/>
                  </a:lnTo>
                  <a:lnTo>
                    <a:pt x="2393" y="202821"/>
                  </a:lnTo>
                  <a:lnTo>
                    <a:pt x="472" y="142337"/>
                  </a:lnTo>
                  <a:lnTo>
                    <a:pt x="1263" y="82470"/>
                  </a:lnTo>
                  <a:lnTo>
                    <a:pt x="9603" y="40882"/>
                  </a:lnTo>
                  <a:lnTo>
                    <a:pt x="20256" y="17075"/>
                  </a:lnTo>
                  <a:lnTo>
                    <a:pt x="28711" y="9323"/>
                  </a:lnTo>
                  <a:lnTo>
                    <a:pt x="50585" y="709"/>
                  </a:lnTo>
                  <a:lnTo>
                    <a:pt x="72785" y="0"/>
                  </a:lnTo>
                  <a:lnTo>
                    <a:pt x="93180" y="4754"/>
                  </a:lnTo>
                  <a:lnTo>
                    <a:pt x="110044" y="14666"/>
                  </a:lnTo>
                  <a:lnTo>
                    <a:pt x="122218" y="33110"/>
                  </a:lnTo>
                  <a:lnTo>
                    <a:pt x="130358" y="56904"/>
                  </a:lnTo>
                  <a:lnTo>
                    <a:pt x="133976" y="83078"/>
                  </a:lnTo>
                  <a:lnTo>
                    <a:pt x="129345" y="107188"/>
                  </a:lnTo>
                  <a:lnTo>
                    <a:pt x="113583" y="137373"/>
                  </a:lnTo>
                  <a:lnTo>
                    <a:pt x="99614" y="152377"/>
                  </a:lnTo>
                  <a:lnTo>
                    <a:pt x="81708" y="162944"/>
                  </a:lnTo>
                  <a:lnTo>
                    <a:pt x="35550" y="170855"/>
                  </a:lnTo>
                  <a:lnTo>
                    <a:pt x="0" y="172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8825" y="494839"/>
              <a:ext cx="145652" cy="194087"/>
            </a:xfrm>
            <a:custGeom>
              <a:avLst/>
              <a:gdLst/>
              <a:ahLst/>
              <a:cxnLst/>
              <a:rect l="0" t="0" r="0" b="0"/>
              <a:pathLst>
                <a:path w="145652" h="194087">
                  <a:moveTo>
                    <a:pt x="19309" y="31585"/>
                  </a:moveTo>
                  <a:lnTo>
                    <a:pt x="8131" y="42764"/>
                  </a:lnTo>
                  <a:lnTo>
                    <a:pt x="2643" y="60730"/>
                  </a:lnTo>
                  <a:lnTo>
                    <a:pt x="0" y="122728"/>
                  </a:lnTo>
                  <a:lnTo>
                    <a:pt x="7999" y="156856"/>
                  </a:lnTo>
                  <a:lnTo>
                    <a:pt x="18572" y="178508"/>
                  </a:lnTo>
                  <a:lnTo>
                    <a:pt x="27006" y="185686"/>
                  </a:lnTo>
                  <a:lnTo>
                    <a:pt x="48857" y="193661"/>
                  </a:lnTo>
                  <a:lnTo>
                    <a:pt x="71046" y="194086"/>
                  </a:lnTo>
                  <a:lnTo>
                    <a:pt x="91436" y="189206"/>
                  </a:lnTo>
                  <a:lnTo>
                    <a:pt x="108298" y="179238"/>
                  </a:lnTo>
                  <a:lnTo>
                    <a:pt x="120471" y="160770"/>
                  </a:lnTo>
                  <a:lnTo>
                    <a:pt x="137818" y="110786"/>
                  </a:lnTo>
                  <a:lnTo>
                    <a:pt x="144104" y="49786"/>
                  </a:lnTo>
                  <a:lnTo>
                    <a:pt x="1456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69355" y="273740"/>
              <a:ext cx="20407" cy="442198"/>
            </a:xfrm>
            <a:custGeom>
              <a:avLst/>
              <a:gdLst/>
              <a:ahLst/>
              <a:cxnLst/>
              <a:rect l="0" t="0" r="0" b="0"/>
              <a:pathLst>
                <a:path w="20407" h="442198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2"/>
                  </a:lnTo>
                  <a:lnTo>
                    <a:pt x="7740" y="204884"/>
                  </a:lnTo>
                  <a:lnTo>
                    <a:pt x="12364" y="264647"/>
                  </a:lnTo>
                  <a:lnTo>
                    <a:pt x="18023" y="323689"/>
                  </a:lnTo>
                  <a:lnTo>
                    <a:pt x="19700" y="375108"/>
                  </a:lnTo>
                  <a:lnTo>
                    <a:pt x="20197" y="413740"/>
                  </a:lnTo>
                  <a:lnTo>
                    <a:pt x="2040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4314" y="504897"/>
              <a:ext cx="188132" cy="200630"/>
            </a:xfrm>
            <a:custGeom>
              <a:avLst/>
              <a:gdLst/>
              <a:ahLst/>
              <a:cxnLst/>
              <a:rect l="0" t="0" r="0" b="0"/>
              <a:pathLst>
                <a:path w="188132" h="200630">
                  <a:moveTo>
                    <a:pt x="103903" y="116284"/>
                  </a:moveTo>
                  <a:lnTo>
                    <a:pt x="98314" y="57667"/>
                  </a:lnTo>
                  <a:lnTo>
                    <a:pt x="89249" y="22877"/>
                  </a:lnTo>
                  <a:lnTo>
                    <a:pt x="83605" y="14238"/>
                  </a:lnTo>
                  <a:lnTo>
                    <a:pt x="67976" y="1520"/>
                  </a:lnTo>
                  <a:lnTo>
                    <a:pt x="58895" y="0"/>
                  </a:lnTo>
                  <a:lnTo>
                    <a:pt x="39446" y="4551"/>
                  </a:lnTo>
                  <a:lnTo>
                    <a:pt x="22223" y="17492"/>
                  </a:lnTo>
                  <a:lnTo>
                    <a:pt x="14355" y="25856"/>
                  </a:lnTo>
                  <a:lnTo>
                    <a:pt x="5612" y="47628"/>
                  </a:lnTo>
                  <a:lnTo>
                    <a:pt x="0" y="99733"/>
                  </a:lnTo>
                  <a:lnTo>
                    <a:pt x="10253" y="157605"/>
                  </a:lnTo>
                  <a:lnTo>
                    <a:pt x="17827" y="177933"/>
                  </a:lnTo>
                  <a:lnTo>
                    <a:pt x="28992" y="194766"/>
                  </a:lnTo>
                  <a:lnTo>
                    <a:pt x="36415" y="199021"/>
                  </a:lnTo>
                  <a:lnTo>
                    <a:pt x="54022" y="200629"/>
                  </a:lnTo>
                  <a:lnTo>
                    <a:pt x="62460" y="197081"/>
                  </a:lnTo>
                  <a:lnTo>
                    <a:pt x="78075" y="183779"/>
                  </a:lnTo>
                  <a:lnTo>
                    <a:pt x="94431" y="150970"/>
                  </a:lnTo>
                  <a:lnTo>
                    <a:pt x="103202" y="106151"/>
                  </a:lnTo>
                  <a:lnTo>
                    <a:pt x="105775" y="106019"/>
                  </a:lnTo>
                  <a:lnTo>
                    <a:pt x="111754" y="115231"/>
                  </a:lnTo>
                  <a:lnTo>
                    <a:pt x="138657" y="176890"/>
                  </a:lnTo>
                  <a:lnTo>
                    <a:pt x="144620" y="184764"/>
                  </a:lnTo>
                  <a:lnTo>
                    <a:pt x="160604" y="193513"/>
                  </a:lnTo>
                  <a:lnTo>
                    <a:pt x="188131" y="200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5494" y="273740"/>
              <a:ext cx="30123" cy="431670"/>
            </a:xfrm>
            <a:custGeom>
              <a:avLst/>
              <a:gdLst/>
              <a:ahLst/>
              <a:cxnLst/>
              <a:rect l="0" t="0" r="0" b="0"/>
              <a:pathLst>
                <a:path w="30123" h="431670">
                  <a:moveTo>
                    <a:pt x="9065" y="0"/>
                  </a:moveTo>
                  <a:lnTo>
                    <a:pt x="0" y="58617"/>
                  </a:lnTo>
                  <a:lnTo>
                    <a:pt x="6061" y="109065"/>
                  </a:lnTo>
                  <a:lnTo>
                    <a:pt x="8175" y="169056"/>
                  </a:lnTo>
                  <a:lnTo>
                    <a:pt x="9971" y="230635"/>
                  </a:lnTo>
                  <a:lnTo>
                    <a:pt x="16223" y="286446"/>
                  </a:lnTo>
                  <a:lnTo>
                    <a:pt x="19765" y="338857"/>
                  </a:lnTo>
                  <a:lnTo>
                    <a:pt x="27730" y="395961"/>
                  </a:lnTo>
                  <a:lnTo>
                    <a:pt x="30122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9274" y="431668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6" y="0"/>
                  </a:lnTo>
                  <a:lnTo>
                    <a:pt x="131731" y="0"/>
                  </a:lnTo>
                  <a:lnTo>
                    <a:pt x="78416" y="0"/>
                  </a:lnTo>
                  <a:lnTo>
                    <a:pt x="361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1958" y="53695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3015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19412" y="526424"/>
              <a:ext cx="141279" cy="178992"/>
            </a:xfrm>
            <a:custGeom>
              <a:avLst/>
              <a:gdLst/>
              <a:ahLst/>
              <a:cxnLst/>
              <a:rect l="0" t="0" r="0" b="0"/>
              <a:pathLst>
                <a:path w="141279" h="178992">
                  <a:moveTo>
                    <a:pt x="91531" y="31586"/>
                  </a:moveTo>
                  <a:lnTo>
                    <a:pt x="73550" y="15945"/>
                  </a:lnTo>
                  <a:lnTo>
                    <a:pt x="56633" y="7867"/>
                  </a:lnTo>
                  <a:lnTo>
                    <a:pt x="47209" y="7584"/>
                  </a:lnTo>
                  <a:lnTo>
                    <a:pt x="27378" y="13510"/>
                  </a:lnTo>
                  <a:lnTo>
                    <a:pt x="13106" y="27061"/>
                  </a:lnTo>
                  <a:lnTo>
                    <a:pt x="7662" y="35589"/>
                  </a:lnTo>
                  <a:lnTo>
                    <a:pt x="0" y="69947"/>
                  </a:lnTo>
                  <a:lnTo>
                    <a:pt x="5817" y="122308"/>
                  </a:lnTo>
                  <a:lnTo>
                    <a:pt x="16091" y="155563"/>
                  </a:lnTo>
                  <a:lnTo>
                    <a:pt x="27196" y="172864"/>
                  </a:lnTo>
                  <a:lnTo>
                    <a:pt x="35773" y="177244"/>
                  </a:lnTo>
                  <a:lnTo>
                    <a:pt x="57781" y="178991"/>
                  </a:lnTo>
                  <a:lnTo>
                    <a:pt x="90889" y="167808"/>
                  </a:lnTo>
                  <a:lnTo>
                    <a:pt x="117337" y="149677"/>
                  </a:lnTo>
                  <a:lnTo>
                    <a:pt x="129516" y="130084"/>
                  </a:lnTo>
                  <a:lnTo>
                    <a:pt x="137659" y="104609"/>
                  </a:lnTo>
                  <a:lnTo>
                    <a:pt x="141278" y="73789"/>
                  </a:lnTo>
                  <a:lnTo>
                    <a:pt x="136647" y="49953"/>
                  </a:lnTo>
                  <a:lnTo>
                    <a:pt x="120886" y="23380"/>
                  </a:lnTo>
                  <a:lnTo>
                    <a:pt x="109257" y="10391"/>
                  </a:lnTo>
                  <a:lnTo>
                    <a:pt x="915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05699" y="487281"/>
              <a:ext cx="178985" cy="228657"/>
            </a:xfrm>
            <a:custGeom>
              <a:avLst/>
              <a:gdLst/>
              <a:ahLst/>
              <a:cxnLst/>
              <a:rect l="0" t="0" r="0" b="0"/>
              <a:pathLst>
                <a:path w="178985" h="228657">
                  <a:moveTo>
                    <a:pt x="0" y="81257"/>
                  </a:moveTo>
                  <a:lnTo>
                    <a:pt x="17958" y="144685"/>
                  </a:lnTo>
                  <a:lnTo>
                    <a:pt x="35149" y="197105"/>
                  </a:lnTo>
                  <a:lnTo>
                    <a:pt x="35131" y="199433"/>
                  </a:lnTo>
                  <a:lnTo>
                    <a:pt x="28872" y="189542"/>
                  </a:lnTo>
                  <a:lnTo>
                    <a:pt x="22601" y="137829"/>
                  </a:lnTo>
                  <a:lnTo>
                    <a:pt x="21362" y="81340"/>
                  </a:lnTo>
                  <a:lnTo>
                    <a:pt x="26707" y="30711"/>
                  </a:lnTo>
                  <a:lnTo>
                    <a:pt x="38776" y="11609"/>
                  </a:lnTo>
                  <a:lnTo>
                    <a:pt x="46907" y="3240"/>
                  </a:lnTo>
                  <a:lnTo>
                    <a:pt x="55838" y="0"/>
                  </a:lnTo>
                  <a:lnTo>
                    <a:pt x="65302" y="179"/>
                  </a:lnTo>
                  <a:lnTo>
                    <a:pt x="75120" y="2639"/>
                  </a:lnTo>
                  <a:lnTo>
                    <a:pt x="105706" y="22868"/>
                  </a:lnTo>
                  <a:lnTo>
                    <a:pt x="125817" y="51089"/>
                  </a:lnTo>
                  <a:lnTo>
                    <a:pt x="149987" y="105620"/>
                  </a:lnTo>
                  <a:lnTo>
                    <a:pt x="173260" y="165704"/>
                  </a:lnTo>
                  <a:lnTo>
                    <a:pt x="178984" y="228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2238" y="737006"/>
              <a:ext cx="1684561" cy="42103"/>
            </a:xfrm>
            <a:custGeom>
              <a:avLst/>
              <a:gdLst/>
              <a:ahLst/>
              <a:cxnLst/>
              <a:rect l="0" t="0" r="0" b="0"/>
              <a:pathLst>
                <a:path w="1684561" h="42103">
                  <a:moveTo>
                    <a:pt x="1684560" y="21045"/>
                  </a:moveTo>
                  <a:lnTo>
                    <a:pt x="1625943" y="21045"/>
                  </a:lnTo>
                  <a:lnTo>
                    <a:pt x="1570599" y="19875"/>
                  </a:lnTo>
                  <a:lnTo>
                    <a:pt x="1507674" y="12712"/>
                  </a:lnTo>
                  <a:lnTo>
                    <a:pt x="1444248" y="10951"/>
                  </a:lnTo>
                  <a:lnTo>
                    <a:pt x="1387188" y="10645"/>
                  </a:lnTo>
                  <a:lnTo>
                    <a:pt x="1331417" y="10555"/>
                  </a:lnTo>
                  <a:lnTo>
                    <a:pt x="1272259" y="10528"/>
                  </a:lnTo>
                  <a:lnTo>
                    <a:pt x="1210277" y="10520"/>
                  </a:lnTo>
                  <a:lnTo>
                    <a:pt x="1147458" y="10518"/>
                  </a:lnTo>
                  <a:lnTo>
                    <a:pt x="1084391" y="10517"/>
                  </a:lnTo>
                  <a:lnTo>
                    <a:pt x="1021251" y="10517"/>
                  </a:lnTo>
                  <a:lnTo>
                    <a:pt x="969268" y="10517"/>
                  </a:lnTo>
                  <a:lnTo>
                    <a:pt x="913051" y="4928"/>
                  </a:lnTo>
                  <a:lnTo>
                    <a:pt x="851940" y="1452"/>
                  </a:lnTo>
                  <a:lnTo>
                    <a:pt x="800559" y="422"/>
                  </a:lnTo>
                  <a:lnTo>
                    <a:pt x="744520" y="117"/>
                  </a:lnTo>
                  <a:lnTo>
                    <a:pt x="700955" y="45"/>
                  </a:lnTo>
                  <a:lnTo>
                    <a:pt x="655466" y="14"/>
                  </a:lnTo>
                  <a:lnTo>
                    <a:pt x="611853" y="0"/>
                  </a:lnTo>
                  <a:lnTo>
                    <a:pt x="569072" y="3113"/>
                  </a:lnTo>
                  <a:lnTo>
                    <a:pt x="526662" y="7226"/>
                  </a:lnTo>
                  <a:lnTo>
                    <a:pt x="463324" y="9542"/>
                  </a:lnTo>
                  <a:lnTo>
                    <a:pt x="400104" y="10228"/>
                  </a:lnTo>
                  <a:lnTo>
                    <a:pt x="338088" y="11601"/>
                  </a:lnTo>
                  <a:lnTo>
                    <a:pt x="282148" y="18897"/>
                  </a:lnTo>
                  <a:lnTo>
                    <a:pt x="228529" y="27298"/>
                  </a:lnTo>
                  <a:lnTo>
                    <a:pt x="175597" y="30307"/>
                  </a:lnTo>
                  <a:lnTo>
                    <a:pt x="122868" y="31198"/>
                  </a:lnTo>
                  <a:lnTo>
                    <a:pt x="71370" y="32632"/>
                  </a:lnTo>
                  <a:lnTo>
                    <a:pt x="20813" y="39885"/>
                  </a:lnTo>
                  <a:lnTo>
                    <a:pt x="0" y="42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47896" y="46325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0333" y="263212"/>
              <a:ext cx="205046" cy="463935"/>
            </a:xfrm>
            <a:custGeom>
              <a:avLst/>
              <a:gdLst/>
              <a:ahLst/>
              <a:cxnLst/>
              <a:rect l="0" t="0" r="0" b="0"/>
              <a:pathLst>
                <a:path w="205046" h="463935">
                  <a:moveTo>
                    <a:pt x="36589" y="0"/>
                  </a:moveTo>
                  <a:lnTo>
                    <a:pt x="33469" y="42692"/>
                  </a:lnTo>
                  <a:lnTo>
                    <a:pt x="27036" y="104408"/>
                  </a:lnTo>
                  <a:lnTo>
                    <a:pt x="25180" y="152728"/>
                  </a:lnTo>
                  <a:lnTo>
                    <a:pt x="18910" y="205260"/>
                  </a:lnTo>
                  <a:lnTo>
                    <a:pt x="15363" y="263589"/>
                  </a:lnTo>
                  <a:lnTo>
                    <a:pt x="8593" y="318436"/>
                  </a:lnTo>
                  <a:lnTo>
                    <a:pt x="4897" y="369392"/>
                  </a:lnTo>
                  <a:lnTo>
                    <a:pt x="0" y="422356"/>
                  </a:lnTo>
                  <a:lnTo>
                    <a:pt x="1667" y="435989"/>
                  </a:lnTo>
                  <a:lnTo>
                    <a:pt x="6289" y="446247"/>
                  </a:lnTo>
                  <a:lnTo>
                    <a:pt x="20783" y="460765"/>
                  </a:lnTo>
                  <a:lnTo>
                    <a:pt x="30731" y="463934"/>
                  </a:lnTo>
                  <a:lnTo>
                    <a:pt x="65919" y="462805"/>
                  </a:lnTo>
                  <a:lnTo>
                    <a:pt x="126109" y="448695"/>
                  </a:lnTo>
                  <a:lnTo>
                    <a:pt x="185392" y="426386"/>
                  </a:lnTo>
                  <a:lnTo>
                    <a:pt x="20504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05865" y="43166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7411" y="8333"/>
                  </a:lnTo>
                  <a:lnTo>
                    <a:pt x="1591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16393" y="210569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2217" y="5590"/>
                  </a:lnTo>
                  <a:lnTo>
                    <a:pt x="144627" y="5214"/>
                  </a:lnTo>
                  <a:lnTo>
                    <a:pt x="125110" y="3487"/>
                  </a:lnTo>
                  <a:lnTo>
                    <a:pt x="67949" y="9371"/>
                  </a:lnTo>
                  <a:lnTo>
                    <a:pt x="12183" y="1037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61202" y="497491"/>
              <a:ext cx="155275" cy="197390"/>
            </a:xfrm>
            <a:custGeom>
              <a:avLst/>
              <a:gdLst/>
              <a:ahLst/>
              <a:cxnLst/>
              <a:rect l="0" t="0" r="0" b="0"/>
              <a:pathLst>
                <a:path w="155275" h="197390">
                  <a:moveTo>
                    <a:pt x="7875" y="60519"/>
                  </a:moveTo>
                  <a:lnTo>
                    <a:pt x="7875" y="109450"/>
                  </a:lnTo>
                  <a:lnTo>
                    <a:pt x="13465" y="168580"/>
                  </a:lnTo>
                  <a:lnTo>
                    <a:pt x="13941" y="173504"/>
                  </a:lnTo>
                  <a:lnTo>
                    <a:pt x="13089" y="172107"/>
                  </a:lnTo>
                  <a:lnTo>
                    <a:pt x="0" y="110942"/>
                  </a:lnTo>
                  <a:lnTo>
                    <a:pt x="1253" y="73509"/>
                  </a:lnTo>
                  <a:lnTo>
                    <a:pt x="12156" y="29420"/>
                  </a:lnTo>
                  <a:lnTo>
                    <a:pt x="24986" y="11212"/>
                  </a:lnTo>
                  <a:lnTo>
                    <a:pt x="33320" y="3081"/>
                  </a:lnTo>
                  <a:lnTo>
                    <a:pt x="42386" y="0"/>
                  </a:lnTo>
                  <a:lnTo>
                    <a:pt x="61818" y="2816"/>
                  </a:lnTo>
                  <a:lnTo>
                    <a:pt x="86899" y="17555"/>
                  </a:lnTo>
                  <a:lnTo>
                    <a:pt x="116335" y="53072"/>
                  </a:lnTo>
                  <a:lnTo>
                    <a:pt x="141560" y="103935"/>
                  </a:lnTo>
                  <a:lnTo>
                    <a:pt x="151211" y="145133"/>
                  </a:lnTo>
                  <a:lnTo>
                    <a:pt x="155274" y="197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00897" y="242155"/>
              <a:ext cx="20865" cy="421141"/>
            </a:xfrm>
            <a:custGeom>
              <a:avLst/>
              <a:gdLst/>
              <a:ahLst/>
              <a:cxnLst/>
              <a:rect l="0" t="0" r="0" b="0"/>
              <a:pathLst>
                <a:path w="20865" h="421141">
                  <a:moveTo>
                    <a:pt x="10336" y="0"/>
                  </a:moveTo>
                  <a:lnTo>
                    <a:pt x="3100" y="27556"/>
                  </a:lnTo>
                  <a:lnTo>
                    <a:pt x="458" y="83779"/>
                  </a:lnTo>
                  <a:lnTo>
                    <a:pt x="0" y="135567"/>
                  </a:lnTo>
                  <a:lnTo>
                    <a:pt x="2984" y="190297"/>
                  </a:lnTo>
                  <a:lnTo>
                    <a:pt x="8158" y="238098"/>
                  </a:lnTo>
                  <a:lnTo>
                    <a:pt x="9690" y="293596"/>
                  </a:lnTo>
                  <a:lnTo>
                    <a:pt x="10145" y="343965"/>
                  </a:lnTo>
                  <a:lnTo>
                    <a:pt x="17546" y="405258"/>
                  </a:lnTo>
                  <a:lnTo>
                    <a:pt x="2086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84891" y="37902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8" y="3120"/>
                  </a:lnTo>
                  <a:lnTo>
                    <a:pt x="106162" y="16789"/>
                  </a:lnTo>
                  <a:lnTo>
                    <a:pt x="4714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52566" y="547481"/>
              <a:ext cx="16595" cy="157929"/>
            </a:xfrm>
            <a:custGeom>
              <a:avLst/>
              <a:gdLst/>
              <a:ahLst/>
              <a:cxnLst/>
              <a:rect l="0" t="0" r="0" b="0"/>
              <a:pathLst>
                <a:path w="16595" h="157929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10625" y="121437"/>
                  </a:lnTo>
                  <a:lnTo>
                    <a:pt x="1659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48103" y="400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32331" y="442196"/>
              <a:ext cx="94758" cy="245485"/>
            </a:xfrm>
            <a:custGeom>
              <a:avLst/>
              <a:gdLst/>
              <a:ahLst/>
              <a:cxnLst/>
              <a:rect l="0" t="0" r="0" b="0"/>
              <a:pathLst>
                <a:path w="94758" h="245485">
                  <a:moveTo>
                    <a:pt x="0" y="126342"/>
                  </a:moveTo>
                  <a:lnTo>
                    <a:pt x="17958" y="187453"/>
                  </a:lnTo>
                  <a:lnTo>
                    <a:pt x="36301" y="245484"/>
                  </a:lnTo>
                  <a:lnTo>
                    <a:pt x="20511" y="190055"/>
                  </a:lnTo>
                  <a:lnTo>
                    <a:pt x="4608" y="127367"/>
                  </a:lnTo>
                  <a:lnTo>
                    <a:pt x="4030" y="68226"/>
                  </a:lnTo>
                  <a:lnTo>
                    <a:pt x="6196" y="56013"/>
                  </a:lnTo>
                  <a:lnTo>
                    <a:pt x="17962" y="36203"/>
                  </a:lnTo>
                  <a:lnTo>
                    <a:pt x="26013" y="27645"/>
                  </a:lnTo>
                  <a:lnTo>
                    <a:pt x="81660" y="445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73253" y="452650"/>
              <a:ext cx="164406" cy="206183"/>
            </a:xfrm>
            <a:custGeom>
              <a:avLst/>
              <a:gdLst/>
              <a:ahLst/>
              <a:cxnLst/>
              <a:rect l="0" t="0" r="0" b="0"/>
              <a:pathLst>
                <a:path w="164406" h="206183">
                  <a:moveTo>
                    <a:pt x="6477" y="84303"/>
                  </a:moveTo>
                  <a:lnTo>
                    <a:pt x="35786" y="113611"/>
                  </a:lnTo>
                  <a:lnTo>
                    <a:pt x="55378" y="120725"/>
                  </a:lnTo>
                  <a:lnTo>
                    <a:pt x="78514" y="122718"/>
                  </a:lnTo>
                  <a:lnTo>
                    <a:pt x="100495" y="119703"/>
                  </a:lnTo>
                  <a:lnTo>
                    <a:pt x="118843" y="108225"/>
                  </a:lnTo>
                  <a:lnTo>
                    <a:pt x="127011" y="100251"/>
                  </a:lnTo>
                  <a:lnTo>
                    <a:pt x="136087" y="78913"/>
                  </a:lnTo>
                  <a:lnTo>
                    <a:pt x="138507" y="66671"/>
                  </a:lnTo>
                  <a:lnTo>
                    <a:pt x="134957" y="43711"/>
                  </a:lnTo>
                  <a:lnTo>
                    <a:pt x="119805" y="14174"/>
                  </a:lnTo>
                  <a:lnTo>
                    <a:pt x="113614" y="5965"/>
                  </a:lnTo>
                  <a:lnTo>
                    <a:pt x="105978" y="1662"/>
                  </a:lnTo>
                  <a:lnTo>
                    <a:pt x="88134" y="0"/>
                  </a:lnTo>
                  <a:lnTo>
                    <a:pt x="58358" y="5642"/>
                  </a:lnTo>
                  <a:lnTo>
                    <a:pt x="40844" y="17757"/>
                  </a:lnTo>
                  <a:lnTo>
                    <a:pt x="10536" y="54130"/>
                  </a:lnTo>
                  <a:lnTo>
                    <a:pt x="2432" y="77522"/>
                  </a:lnTo>
                  <a:lnTo>
                    <a:pt x="0" y="103516"/>
                  </a:lnTo>
                  <a:lnTo>
                    <a:pt x="6378" y="143288"/>
                  </a:lnTo>
                  <a:lnTo>
                    <a:pt x="22566" y="176649"/>
                  </a:lnTo>
                  <a:lnTo>
                    <a:pt x="35464" y="193976"/>
                  </a:lnTo>
                  <a:lnTo>
                    <a:pt x="55235" y="203236"/>
                  </a:lnTo>
                  <a:lnTo>
                    <a:pt x="78450" y="206182"/>
                  </a:lnTo>
                  <a:lnTo>
                    <a:pt x="140856" y="193567"/>
                  </a:lnTo>
                  <a:lnTo>
                    <a:pt x="164405" y="189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06114" y="459740"/>
              <a:ext cx="228582" cy="498354"/>
            </a:xfrm>
            <a:custGeom>
              <a:avLst/>
              <a:gdLst/>
              <a:ahLst/>
              <a:cxnLst/>
              <a:rect l="0" t="0" r="0" b="0"/>
              <a:pathLst>
                <a:path w="228582" h="498354">
                  <a:moveTo>
                    <a:pt x="200041" y="129855"/>
                  </a:moveTo>
                  <a:lnTo>
                    <a:pt x="208374" y="92377"/>
                  </a:lnTo>
                  <a:lnTo>
                    <a:pt x="206800" y="54410"/>
                  </a:lnTo>
                  <a:lnTo>
                    <a:pt x="204547" y="40954"/>
                  </a:lnTo>
                  <a:lnTo>
                    <a:pt x="199535" y="30813"/>
                  </a:lnTo>
                  <a:lnTo>
                    <a:pt x="184608" y="16427"/>
                  </a:lnTo>
                  <a:lnTo>
                    <a:pt x="156474" y="1750"/>
                  </a:lnTo>
                  <a:lnTo>
                    <a:pt x="136224" y="0"/>
                  </a:lnTo>
                  <a:lnTo>
                    <a:pt x="116696" y="4292"/>
                  </a:lnTo>
                  <a:lnTo>
                    <a:pt x="100218" y="13998"/>
                  </a:lnTo>
                  <a:lnTo>
                    <a:pt x="88215" y="29230"/>
                  </a:lnTo>
                  <a:lnTo>
                    <a:pt x="70977" y="73194"/>
                  </a:lnTo>
                  <a:lnTo>
                    <a:pt x="65484" y="113197"/>
                  </a:lnTo>
                  <a:lnTo>
                    <a:pt x="70438" y="137659"/>
                  </a:lnTo>
                  <a:lnTo>
                    <a:pt x="86381" y="168043"/>
                  </a:lnTo>
                  <a:lnTo>
                    <a:pt x="92682" y="176370"/>
                  </a:lnTo>
                  <a:lnTo>
                    <a:pt x="100393" y="180753"/>
                  </a:lnTo>
                  <a:lnTo>
                    <a:pt x="118318" y="182502"/>
                  </a:lnTo>
                  <a:lnTo>
                    <a:pt x="134864" y="176261"/>
                  </a:lnTo>
                  <a:lnTo>
                    <a:pt x="164550" y="153190"/>
                  </a:lnTo>
                  <a:lnTo>
                    <a:pt x="180296" y="127411"/>
                  </a:lnTo>
                  <a:lnTo>
                    <a:pt x="192371" y="97545"/>
                  </a:lnTo>
                  <a:lnTo>
                    <a:pt x="194928" y="96617"/>
                  </a:lnTo>
                  <a:lnTo>
                    <a:pt x="197769" y="111183"/>
                  </a:lnTo>
                  <a:lnTo>
                    <a:pt x="200762" y="160959"/>
                  </a:lnTo>
                  <a:lnTo>
                    <a:pt x="208314" y="209001"/>
                  </a:lnTo>
                  <a:lnTo>
                    <a:pt x="217960" y="259111"/>
                  </a:lnTo>
                  <a:lnTo>
                    <a:pt x="228581" y="318557"/>
                  </a:lnTo>
                  <a:lnTo>
                    <a:pt x="227604" y="358122"/>
                  </a:lnTo>
                  <a:lnTo>
                    <a:pt x="221650" y="379876"/>
                  </a:lnTo>
                  <a:lnTo>
                    <a:pt x="211205" y="397343"/>
                  </a:lnTo>
                  <a:lnTo>
                    <a:pt x="186581" y="420331"/>
                  </a:lnTo>
                  <a:lnTo>
                    <a:pt x="145650" y="440654"/>
                  </a:lnTo>
                  <a:lnTo>
                    <a:pt x="93718" y="455933"/>
                  </a:lnTo>
                  <a:lnTo>
                    <a:pt x="55454" y="469796"/>
                  </a:lnTo>
                  <a:lnTo>
                    <a:pt x="0" y="498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71924" y="452725"/>
              <a:ext cx="102688" cy="153030"/>
            </a:xfrm>
            <a:custGeom>
              <a:avLst/>
              <a:gdLst/>
              <a:ahLst/>
              <a:cxnLst/>
              <a:rect l="0" t="0" r="0" b="0"/>
              <a:pathLst>
                <a:path w="102688" h="153030">
                  <a:moveTo>
                    <a:pt x="18459" y="94756"/>
                  </a:moveTo>
                  <a:lnTo>
                    <a:pt x="33113" y="147784"/>
                  </a:lnTo>
                  <a:lnTo>
                    <a:pt x="31738" y="152335"/>
                  </a:lnTo>
                  <a:lnTo>
                    <a:pt x="27312" y="153029"/>
                  </a:lnTo>
                  <a:lnTo>
                    <a:pt x="20851" y="151152"/>
                  </a:lnTo>
                  <a:lnTo>
                    <a:pt x="15375" y="146392"/>
                  </a:lnTo>
                  <a:lnTo>
                    <a:pt x="6170" y="131743"/>
                  </a:lnTo>
                  <a:lnTo>
                    <a:pt x="0" y="98177"/>
                  </a:lnTo>
                  <a:lnTo>
                    <a:pt x="3762" y="58595"/>
                  </a:lnTo>
                  <a:lnTo>
                    <a:pt x="12317" y="37351"/>
                  </a:lnTo>
                  <a:lnTo>
                    <a:pt x="17874" y="28410"/>
                  </a:lnTo>
                  <a:lnTo>
                    <a:pt x="33407" y="15356"/>
                  </a:lnTo>
                  <a:lnTo>
                    <a:pt x="53179" y="6825"/>
                  </a:lnTo>
                  <a:lnTo>
                    <a:pt x="1026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66119" y="473782"/>
              <a:ext cx="136704" cy="170734"/>
            </a:xfrm>
            <a:custGeom>
              <a:avLst/>
              <a:gdLst/>
              <a:ahLst/>
              <a:cxnLst/>
              <a:rect l="0" t="0" r="0" b="0"/>
              <a:pathLst>
                <a:path w="136704" h="170734">
                  <a:moveTo>
                    <a:pt x="119062" y="31585"/>
                  </a:moveTo>
                  <a:lnTo>
                    <a:pt x="81584" y="23252"/>
                  </a:lnTo>
                  <a:lnTo>
                    <a:pt x="69510" y="22520"/>
                  </a:lnTo>
                  <a:lnTo>
                    <a:pt x="49856" y="27946"/>
                  </a:lnTo>
                  <a:lnTo>
                    <a:pt x="18174" y="50494"/>
                  </a:lnTo>
                  <a:lnTo>
                    <a:pt x="2082" y="76182"/>
                  </a:lnTo>
                  <a:lnTo>
                    <a:pt x="0" y="98979"/>
                  </a:lnTo>
                  <a:lnTo>
                    <a:pt x="4145" y="123539"/>
                  </a:lnTo>
                  <a:lnTo>
                    <a:pt x="13785" y="146153"/>
                  </a:lnTo>
                  <a:lnTo>
                    <a:pt x="28988" y="161663"/>
                  </a:lnTo>
                  <a:lnTo>
                    <a:pt x="37956" y="167437"/>
                  </a:lnTo>
                  <a:lnTo>
                    <a:pt x="60398" y="170733"/>
                  </a:lnTo>
                  <a:lnTo>
                    <a:pt x="84800" y="167128"/>
                  </a:lnTo>
                  <a:lnTo>
                    <a:pt x="107344" y="157727"/>
                  </a:lnTo>
                  <a:lnTo>
                    <a:pt x="122823" y="142631"/>
                  </a:lnTo>
                  <a:lnTo>
                    <a:pt x="128589" y="133692"/>
                  </a:lnTo>
                  <a:lnTo>
                    <a:pt x="136703" y="98754"/>
                  </a:lnTo>
                  <a:lnTo>
                    <a:pt x="133518" y="64355"/>
                  </a:lnTo>
                  <a:lnTo>
                    <a:pt x="125096" y="45760"/>
                  </a:lnTo>
                  <a:lnTo>
                    <a:pt x="100627" y="14758"/>
                  </a:lnTo>
                  <a:lnTo>
                    <a:pt x="90202" y="6559"/>
                  </a:lnTo>
                  <a:lnTo>
                    <a:pt x="769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65283" y="473782"/>
              <a:ext cx="133576" cy="160593"/>
            </a:xfrm>
            <a:custGeom>
              <a:avLst/>
              <a:gdLst/>
              <a:ahLst/>
              <a:cxnLst/>
              <a:rect l="0" t="0" r="0" b="0"/>
              <a:pathLst>
                <a:path w="133576" h="160593">
                  <a:moveTo>
                    <a:pt x="14655" y="0"/>
                  </a:moveTo>
                  <a:lnTo>
                    <a:pt x="0" y="58617"/>
                  </a:lnTo>
                  <a:lnTo>
                    <a:pt x="1084" y="93407"/>
                  </a:lnTo>
                  <a:lnTo>
                    <a:pt x="8814" y="125942"/>
                  </a:lnTo>
                  <a:lnTo>
                    <a:pt x="14270" y="134264"/>
                  </a:lnTo>
                  <a:lnTo>
                    <a:pt x="29692" y="146631"/>
                  </a:lnTo>
                  <a:lnTo>
                    <a:pt x="58104" y="160169"/>
                  </a:lnTo>
                  <a:lnTo>
                    <a:pt x="68188" y="160592"/>
                  </a:lnTo>
                  <a:lnTo>
                    <a:pt x="88750" y="154822"/>
                  </a:lnTo>
                  <a:lnTo>
                    <a:pt x="106467" y="141339"/>
                  </a:lnTo>
                  <a:lnTo>
                    <a:pt x="120971" y="122479"/>
                  </a:lnTo>
                  <a:lnTo>
                    <a:pt x="131316" y="98499"/>
                  </a:lnTo>
                  <a:lnTo>
                    <a:pt x="133575" y="75363"/>
                  </a:lnTo>
                  <a:lnTo>
                    <a:pt x="122408" y="20033"/>
                  </a:lnTo>
                  <a:lnTo>
                    <a:pt x="11994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80554" y="406559"/>
              <a:ext cx="144108" cy="404960"/>
            </a:xfrm>
            <a:custGeom>
              <a:avLst/>
              <a:gdLst/>
              <a:ahLst/>
              <a:cxnLst/>
              <a:rect l="0" t="0" r="0" b="0"/>
              <a:pathLst>
                <a:path w="144108" h="404960">
                  <a:moveTo>
                    <a:pt x="20482" y="204093"/>
                  </a:moveTo>
                  <a:lnTo>
                    <a:pt x="20482" y="256144"/>
                  </a:lnTo>
                  <a:lnTo>
                    <a:pt x="23602" y="306083"/>
                  </a:lnTo>
                  <a:lnTo>
                    <a:pt x="29547" y="364879"/>
                  </a:lnTo>
                  <a:lnTo>
                    <a:pt x="36787" y="404959"/>
                  </a:lnTo>
                  <a:lnTo>
                    <a:pt x="23118" y="344172"/>
                  </a:lnTo>
                  <a:lnTo>
                    <a:pt x="15413" y="291035"/>
                  </a:lnTo>
                  <a:lnTo>
                    <a:pt x="5982" y="240772"/>
                  </a:lnTo>
                  <a:lnTo>
                    <a:pt x="1367" y="187015"/>
                  </a:lnTo>
                  <a:lnTo>
                    <a:pt x="0" y="134042"/>
                  </a:lnTo>
                  <a:lnTo>
                    <a:pt x="709" y="73316"/>
                  </a:lnTo>
                  <a:lnTo>
                    <a:pt x="9034" y="37443"/>
                  </a:lnTo>
                  <a:lnTo>
                    <a:pt x="19683" y="15383"/>
                  </a:lnTo>
                  <a:lnTo>
                    <a:pt x="28138" y="8096"/>
                  </a:lnTo>
                  <a:lnTo>
                    <a:pt x="50011" y="0"/>
                  </a:lnTo>
                  <a:lnTo>
                    <a:pt x="60055" y="1351"/>
                  </a:lnTo>
                  <a:lnTo>
                    <a:pt x="77455" y="12210"/>
                  </a:lnTo>
                  <a:lnTo>
                    <a:pt x="114884" y="49435"/>
                  </a:lnTo>
                  <a:lnTo>
                    <a:pt x="133071" y="78720"/>
                  </a:lnTo>
                  <a:lnTo>
                    <a:pt x="140712" y="100409"/>
                  </a:lnTo>
                  <a:lnTo>
                    <a:pt x="144107" y="125646"/>
                  </a:lnTo>
                  <a:lnTo>
                    <a:pt x="139377" y="149341"/>
                  </a:lnTo>
                  <a:lnTo>
                    <a:pt x="123560" y="179292"/>
                  </a:lnTo>
                  <a:lnTo>
                    <a:pt x="111918" y="193070"/>
                  </a:lnTo>
                  <a:lnTo>
                    <a:pt x="94181" y="204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559973" y="21056"/>
            <a:ext cx="2542069" cy="779110"/>
            <a:chOff x="5559973" y="21056"/>
            <a:chExt cx="2542069" cy="779110"/>
          </a:xfrm>
        </p:grpSpPr>
        <p:sp>
          <p:nvSpPr>
            <p:cNvPr id="33" name="Freeform 32"/>
            <p:cNvSpPr/>
            <p:nvPr/>
          </p:nvSpPr>
          <p:spPr>
            <a:xfrm>
              <a:off x="5559973" y="21056"/>
              <a:ext cx="199116" cy="694882"/>
            </a:xfrm>
            <a:custGeom>
              <a:avLst/>
              <a:gdLst/>
              <a:ahLst/>
              <a:cxnLst/>
              <a:rect l="0" t="0" r="0" b="0"/>
              <a:pathLst>
                <a:path w="199116" h="694882">
                  <a:moveTo>
                    <a:pt x="157001" y="0"/>
                  </a:moveTo>
                  <a:lnTo>
                    <a:pt x="114339" y="48901"/>
                  </a:lnTo>
                  <a:lnTo>
                    <a:pt x="72725" y="110272"/>
                  </a:lnTo>
                  <a:lnTo>
                    <a:pt x="46077" y="167727"/>
                  </a:lnTo>
                  <a:lnTo>
                    <a:pt x="27331" y="221003"/>
                  </a:lnTo>
                  <a:lnTo>
                    <a:pt x="9626" y="276848"/>
                  </a:lnTo>
                  <a:lnTo>
                    <a:pt x="2200" y="323015"/>
                  </a:lnTo>
                  <a:lnTo>
                    <a:pt x="0" y="381148"/>
                  </a:lnTo>
                  <a:lnTo>
                    <a:pt x="2467" y="436587"/>
                  </a:lnTo>
                  <a:lnTo>
                    <a:pt x="13782" y="491652"/>
                  </a:lnTo>
                  <a:lnTo>
                    <a:pt x="28452" y="535154"/>
                  </a:lnTo>
                  <a:lnTo>
                    <a:pt x="64721" y="597619"/>
                  </a:lnTo>
                  <a:lnTo>
                    <a:pt x="111523" y="649111"/>
                  </a:lnTo>
                  <a:lnTo>
                    <a:pt x="166277" y="681214"/>
                  </a:lnTo>
                  <a:lnTo>
                    <a:pt x="199115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90866" y="147398"/>
              <a:ext cx="31394" cy="484312"/>
            </a:xfrm>
            <a:custGeom>
              <a:avLst/>
              <a:gdLst/>
              <a:ahLst/>
              <a:cxnLst/>
              <a:rect l="0" t="0" r="0" b="0"/>
              <a:pathLst>
                <a:path w="31394" h="484312">
                  <a:moveTo>
                    <a:pt x="10336" y="0"/>
                  </a:moveTo>
                  <a:lnTo>
                    <a:pt x="2002" y="52051"/>
                  </a:lnTo>
                  <a:lnTo>
                    <a:pt x="458" y="108230"/>
                  </a:lnTo>
                  <a:lnTo>
                    <a:pt x="0" y="163090"/>
                  </a:lnTo>
                  <a:lnTo>
                    <a:pt x="2984" y="218339"/>
                  </a:lnTo>
                  <a:lnTo>
                    <a:pt x="7068" y="261986"/>
                  </a:lnTo>
                  <a:lnTo>
                    <a:pt x="8884" y="304782"/>
                  </a:lnTo>
                  <a:lnTo>
                    <a:pt x="9690" y="347199"/>
                  </a:lnTo>
                  <a:lnTo>
                    <a:pt x="13264" y="404301"/>
                  </a:lnTo>
                  <a:lnTo>
                    <a:pt x="24953" y="459928"/>
                  </a:lnTo>
                  <a:lnTo>
                    <a:pt x="31393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95917" y="30532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9065"/>
                  </a:lnTo>
                  <a:lnTo>
                    <a:pt x="90543" y="18645"/>
                  </a:lnTo>
                  <a:lnTo>
                    <a:pt x="35259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89837" y="431668"/>
              <a:ext cx="171197" cy="173026"/>
            </a:xfrm>
            <a:custGeom>
              <a:avLst/>
              <a:gdLst/>
              <a:ahLst/>
              <a:cxnLst/>
              <a:rect l="0" t="0" r="0" b="0"/>
              <a:pathLst>
                <a:path w="171197" h="173026">
                  <a:moveTo>
                    <a:pt x="121935" y="10528"/>
                  </a:moveTo>
                  <a:lnTo>
                    <a:pt x="84457" y="2195"/>
                  </a:lnTo>
                  <a:lnTo>
                    <a:pt x="72383" y="1463"/>
                  </a:lnTo>
                  <a:lnTo>
                    <a:pt x="49609" y="10009"/>
                  </a:lnTo>
                  <a:lnTo>
                    <a:pt x="28959" y="26675"/>
                  </a:lnTo>
                  <a:lnTo>
                    <a:pt x="11982" y="49680"/>
                  </a:lnTo>
                  <a:lnTo>
                    <a:pt x="2877" y="75502"/>
                  </a:lnTo>
                  <a:lnTo>
                    <a:pt x="0" y="101407"/>
                  </a:lnTo>
                  <a:lnTo>
                    <a:pt x="2621" y="124618"/>
                  </a:lnTo>
                  <a:lnTo>
                    <a:pt x="16263" y="157417"/>
                  </a:lnTo>
                  <a:lnTo>
                    <a:pt x="24581" y="164606"/>
                  </a:lnTo>
                  <a:lnTo>
                    <a:pt x="46301" y="172594"/>
                  </a:lnTo>
                  <a:lnTo>
                    <a:pt x="68433" y="173025"/>
                  </a:lnTo>
                  <a:lnTo>
                    <a:pt x="89967" y="168147"/>
                  </a:lnTo>
                  <a:lnTo>
                    <a:pt x="142942" y="139415"/>
                  </a:lnTo>
                  <a:lnTo>
                    <a:pt x="157787" y="122793"/>
                  </a:lnTo>
                  <a:lnTo>
                    <a:pt x="167115" y="102538"/>
                  </a:lnTo>
                  <a:lnTo>
                    <a:pt x="171196" y="65996"/>
                  </a:lnTo>
                  <a:lnTo>
                    <a:pt x="168005" y="43370"/>
                  </a:lnTo>
                  <a:lnTo>
                    <a:pt x="159568" y="24735"/>
                  </a:lnTo>
                  <a:lnTo>
                    <a:pt x="154043" y="16490"/>
                  </a:lnTo>
                  <a:lnTo>
                    <a:pt x="145680" y="10993"/>
                  </a:lnTo>
                  <a:lnTo>
                    <a:pt x="903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38114" y="168455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7236" y="167353"/>
                  </a:lnTo>
                  <a:lnTo>
                    <a:pt x="9065" y="215149"/>
                  </a:lnTo>
                  <a:lnTo>
                    <a:pt x="15684" y="265739"/>
                  </a:lnTo>
                  <a:lnTo>
                    <a:pt x="19465" y="314134"/>
                  </a:lnTo>
                  <a:lnTo>
                    <a:pt x="20743" y="374484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43357" y="30532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7483" y="11453"/>
                  </a:lnTo>
                  <a:lnTo>
                    <a:pt x="122536" y="24749"/>
                  </a:lnTo>
                  <a:lnTo>
                    <a:pt x="60556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55737" y="400299"/>
              <a:ext cx="177175" cy="198203"/>
            </a:xfrm>
            <a:custGeom>
              <a:avLst/>
              <a:gdLst/>
              <a:ahLst/>
              <a:cxnLst/>
              <a:rect l="0" t="0" r="0" b="0"/>
              <a:pathLst>
                <a:path w="177175" h="198203">
                  <a:moveTo>
                    <a:pt x="114004" y="115597"/>
                  </a:moveTo>
                  <a:lnTo>
                    <a:pt x="99349" y="62569"/>
                  </a:lnTo>
                  <a:lnTo>
                    <a:pt x="83665" y="25666"/>
                  </a:lnTo>
                  <a:lnTo>
                    <a:pt x="67765" y="8167"/>
                  </a:lnTo>
                  <a:lnTo>
                    <a:pt x="58611" y="1863"/>
                  </a:lnTo>
                  <a:lnTo>
                    <a:pt x="48999" y="0"/>
                  </a:lnTo>
                  <a:lnTo>
                    <a:pt x="28961" y="4169"/>
                  </a:lnTo>
                  <a:lnTo>
                    <a:pt x="21043" y="9726"/>
                  </a:lnTo>
                  <a:lnTo>
                    <a:pt x="9127" y="25259"/>
                  </a:lnTo>
                  <a:lnTo>
                    <a:pt x="1431" y="64914"/>
                  </a:lnTo>
                  <a:lnTo>
                    <a:pt x="0" y="128375"/>
                  </a:lnTo>
                  <a:lnTo>
                    <a:pt x="12929" y="188206"/>
                  </a:lnTo>
                  <a:lnTo>
                    <a:pt x="19714" y="194419"/>
                  </a:lnTo>
                  <a:lnTo>
                    <a:pt x="28917" y="197391"/>
                  </a:lnTo>
                  <a:lnTo>
                    <a:pt x="39732" y="198202"/>
                  </a:lnTo>
                  <a:lnTo>
                    <a:pt x="57987" y="192864"/>
                  </a:lnTo>
                  <a:lnTo>
                    <a:pt x="66131" y="188166"/>
                  </a:lnTo>
                  <a:lnTo>
                    <a:pt x="78299" y="170466"/>
                  </a:lnTo>
                  <a:lnTo>
                    <a:pt x="99423" y="115890"/>
                  </a:lnTo>
                  <a:lnTo>
                    <a:pt x="106744" y="94670"/>
                  </a:lnTo>
                  <a:lnTo>
                    <a:pt x="109164" y="92287"/>
                  </a:lnTo>
                  <a:lnTo>
                    <a:pt x="110777" y="95378"/>
                  </a:lnTo>
                  <a:lnTo>
                    <a:pt x="128469" y="158376"/>
                  </a:lnTo>
                  <a:lnTo>
                    <a:pt x="134176" y="166343"/>
                  </a:lnTo>
                  <a:lnTo>
                    <a:pt x="149875" y="178315"/>
                  </a:lnTo>
                  <a:lnTo>
                    <a:pt x="177174" y="189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64497" y="136870"/>
              <a:ext cx="52644" cy="473783"/>
            </a:xfrm>
            <a:custGeom>
              <a:avLst/>
              <a:gdLst/>
              <a:ahLst/>
              <a:cxnLst/>
              <a:rect l="0" t="0" r="0" b="0"/>
              <a:pathLst>
                <a:path w="52644" h="473783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553" y="165488"/>
                  </a:lnTo>
                  <a:lnTo>
                    <a:pt x="13456" y="218086"/>
                  </a:lnTo>
                  <a:lnTo>
                    <a:pt x="19556" y="268207"/>
                  </a:lnTo>
                  <a:lnTo>
                    <a:pt x="26202" y="320454"/>
                  </a:lnTo>
                  <a:lnTo>
                    <a:pt x="29990" y="369210"/>
                  </a:lnTo>
                  <a:lnTo>
                    <a:pt x="39676" y="426437"/>
                  </a:lnTo>
                  <a:lnTo>
                    <a:pt x="52643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02621" y="432164"/>
              <a:ext cx="240945" cy="238994"/>
            </a:xfrm>
            <a:custGeom>
              <a:avLst/>
              <a:gdLst/>
              <a:ahLst/>
              <a:cxnLst/>
              <a:rect l="0" t="0" r="0" b="0"/>
              <a:pathLst>
                <a:path w="240945" h="238994">
                  <a:moveTo>
                    <a:pt x="125130" y="115317"/>
                  </a:moveTo>
                  <a:lnTo>
                    <a:pt x="110476" y="53225"/>
                  </a:lnTo>
                  <a:lnTo>
                    <a:pt x="94792" y="20880"/>
                  </a:lnTo>
                  <a:lnTo>
                    <a:pt x="78891" y="5885"/>
                  </a:lnTo>
                  <a:lnTo>
                    <a:pt x="69737" y="248"/>
                  </a:lnTo>
                  <a:lnTo>
                    <a:pt x="61296" y="0"/>
                  </a:lnTo>
                  <a:lnTo>
                    <a:pt x="53328" y="3344"/>
                  </a:lnTo>
                  <a:lnTo>
                    <a:pt x="30937" y="24818"/>
                  </a:lnTo>
                  <a:lnTo>
                    <a:pt x="12603" y="53408"/>
                  </a:lnTo>
                  <a:lnTo>
                    <a:pt x="4928" y="74934"/>
                  </a:lnTo>
                  <a:lnTo>
                    <a:pt x="0" y="126881"/>
                  </a:lnTo>
                  <a:lnTo>
                    <a:pt x="2267" y="165147"/>
                  </a:lnTo>
                  <a:lnTo>
                    <a:pt x="13467" y="198712"/>
                  </a:lnTo>
                  <a:lnTo>
                    <a:pt x="26369" y="219062"/>
                  </a:lnTo>
                  <a:lnTo>
                    <a:pt x="43802" y="235905"/>
                  </a:lnTo>
                  <a:lnTo>
                    <a:pt x="53363" y="238993"/>
                  </a:lnTo>
                  <a:lnTo>
                    <a:pt x="73346" y="236185"/>
                  </a:lnTo>
                  <a:lnTo>
                    <a:pt x="98738" y="221450"/>
                  </a:lnTo>
                  <a:lnTo>
                    <a:pt x="110670" y="205771"/>
                  </a:lnTo>
                  <a:lnTo>
                    <a:pt x="137698" y="147289"/>
                  </a:lnTo>
                  <a:lnTo>
                    <a:pt x="143672" y="109843"/>
                  </a:lnTo>
                  <a:lnTo>
                    <a:pt x="144510" y="110498"/>
                  </a:lnTo>
                  <a:lnTo>
                    <a:pt x="151446" y="139582"/>
                  </a:lnTo>
                  <a:lnTo>
                    <a:pt x="172485" y="177952"/>
                  </a:lnTo>
                  <a:lnTo>
                    <a:pt x="185561" y="194238"/>
                  </a:lnTo>
                  <a:lnTo>
                    <a:pt x="205411" y="203036"/>
                  </a:lnTo>
                  <a:lnTo>
                    <a:pt x="240944" y="210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11979" y="443473"/>
              <a:ext cx="252685" cy="188237"/>
            </a:xfrm>
            <a:custGeom>
              <a:avLst/>
              <a:gdLst/>
              <a:ahLst/>
              <a:cxnLst/>
              <a:rect l="0" t="0" r="0" b="0"/>
              <a:pathLst>
                <a:path w="252685" h="188237">
                  <a:moveTo>
                    <a:pt x="0" y="72423"/>
                  </a:moveTo>
                  <a:lnTo>
                    <a:pt x="5589" y="131040"/>
                  </a:lnTo>
                  <a:lnTo>
                    <a:pt x="15619" y="168619"/>
                  </a:lnTo>
                  <a:lnTo>
                    <a:pt x="11129" y="115092"/>
                  </a:lnTo>
                  <a:lnTo>
                    <a:pt x="13766" y="64430"/>
                  </a:lnTo>
                  <a:lnTo>
                    <a:pt x="25206" y="20281"/>
                  </a:lnTo>
                  <a:lnTo>
                    <a:pt x="30843" y="14265"/>
                  </a:lnTo>
                  <a:lnTo>
                    <a:pt x="38110" y="11424"/>
                  </a:lnTo>
                  <a:lnTo>
                    <a:pt x="46463" y="10700"/>
                  </a:lnTo>
                  <a:lnTo>
                    <a:pt x="61985" y="16135"/>
                  </a:lnTo>
                  <a:lnTo>
                    <a:pt x="69399" y="20859"/>
                  </a:lnTo>
                  <a:lnTo>
                    <a:pt x="80757" y="35468"/>
                  </a:lnTo>
                  <a:lnTo>
                    <a:pt x="101319" y="90866"/>
                  </a:lnTo>
                  <a:lnTo>
                    <a:pt x="108591" y="113375"/>
                  </a:lnTo>
                  <a:lnTo>
                    <a:pt x="110999" y="114932"/>
                  </a:lnTo>
                  <a:lnTo>
                    <a:pt x="123797" y="61313"/>
                  </a:lnTo>
                  <a:lnTo>
                    <a:pt x="146096" y="9175"/>
                  </a:lnTo>
                  <a:lnTo>
                    <a:pt x="153549" y="3352"/>
                  </a:lnTo>
                  <a:lnTo>
                    <a:pt x="162028" y="639"/>
                  </a:lnTo>
                  <a:lnTo>
                    <a:pt x="171190" y="0"/>
                  </a:lnTo>
                  <a:lnTo>
                    <a:pt x="187609" y="5530"/>
                  </a:lnTo>
                  <a:lnTo>
                    <a:pt x="195263" y="10280"/>
                  </a:lnTo>
                  <a:lnTo>
                    <a:pt x="217213" y="39322"/>
                  </a:lnTo>
                  <a:lnTo>
                    <a:pt x="237185" y="97123"/>
                  </a:lnTo>
                  <a:lnTo>
                    <a:pt x="249276" y="147882"/>
                  </a:lnTo>
                  <a:lnTo>
                    <a:pt x="252684" y="188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71039" y="431668"/>
              <a:ext cx="175288" cy="234054"/>
            </a:xfrm>
            <a:custGeom>
              <a:avLst/>
              <a:gdLst/>
              <a:ahLst/>
              <a:cxnLst/>
              <a:rect l="0" t="0" r="0" b="0"/>
              <a:pathLst>
                <a:path w="175288" h="234054">
                  <a:moveTo>
                    <a:pt x="151552" y="31585"/>
                  </a:moveTo>
                  <a:lnTo>
                    <a:pt x="133571" y="15944"/>
                  </a:lnTo>
                  <a:lnTo>
                    <a:pt x="116655" y="7866"/>
                  </a:lnTo>
                  <a:lnTo>
                    <a:pt x="107230" y="7584"/>
                  </a:lnTo>
                  <a:lnTo>
                    <a:pt x="87399" y="13509"/>
                  </a:lnTo>
                  <a:lnTo>
                    <a:pt x="38728" y="42969"/>
                  </a:lnTo>
                  <a:lnTo>
                    <a:pt x="24199" y="57702"/>
                  </a:lnTo>
                  <a:lnTo>
                    <a:pt x="9442" y="86897"/>
                  </a:lnTo>
                  <a:lnTo>
                    <a:pt x="0" y="123493"/>
                  </a:lnTo>
                  <a:lnTo>
                    <a:pt x="6105" y="167893"/>
                  </a:lnTo>
                  <a:lnTo>
                    <a:pt x="18379" y="199875"/>
                  </a:lnTo>
                  <a:lnTo>
                    <a:pt x="24165" y="210459"/>
                  </a:lnTo>
                  <a:lnTo>
                    <a:pt x="39953" y="225338"/>
                  </a:lnTo>
                  <a:lnTo>
                    <a:pt x="49076" y="230944"/>
                  </a:lnTo>
                  <a:lnTo>
                    <a:pt x="71691" y="234053"/>
                  </a:lnTo>
                  <a:lnTo>
                    <a:pt x="118749" y="226517"/>
                  </a:lnTo>
                  <a:lnTo>
                    <a:pt x="145602" y="211525"/>
                  </a:lnTo>
                  <a:lnTo>
                    <a:pt x="157875" y="195787"/>
                  </a:lnTo>
                  <a:lnTo>
                    <a:pt x="175287" y="151498"/>
                  </a:lnTo>
                  <a:lnTo>
                    <a:pt x="175222" y="111439"/>
                  </a:lnTo>
                  <a:lnTo>
                    <a:pt x="167794" y="75523"/>
                  </a:lnTo>
                  <a:lnTo>
                    <a:pt x="152595" y="48243"/>
                  </a:lnTo>
                  <a:lnTo>
                    <a:pt x="125880" y="13993"/>
                  </a:lnTo>
                  <a:lnTo>
                    <a:pt x="1199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88196" y="452725"/>
              <a:ext cx="141980" cy="203113"/>
            </a:xfrm>
            <a:custGeom>
              <a:avLst/>
              <a:gdLst/>
              <a:ahLst/>
              <a:cxnLst/>
              <a:rect l="0" t="0" r="0" b="0"/>
              <a:pathLst>
                <a:path w="141980" h="203113">
                  <a:moveTo>
                    <a:pt x="18623" y="0"/>
                  </a:moveTo>
                  <a:lnTo>
                    <a:pt x="1834" y="62280"/>
                  </a:lnTo>
                  <a:lnTo>
                    <a:pt x="0" y="101381"/>
                  </a:lnTo>
                  <a:lnTo>
                    <a:pt x="12387" y="157413"/>
                  </a:lnTo>
                  <a:lnTo>
                    <a:pt x="27953" y="183771"/>
                  </a:lnTo>
                  <a:lnTo>
                    <a:pt x="43827" y="195930"/>
                  </a:lnTo>
                  <a:lnTo>
                    <a:pt x="52973" y="200810"/>
                  </a:lnTo>
                  <a:lnTo>
                    <a:pt x="75613" y="203112"/>
                  </a:lnTo>
                  <a:lnTo>
                    <a:pt x="98934" y="199067"/>
                  </a:lnTo>
                  <a:lnTo>
                    <a:pt x="117097" y="189470"/>
                  </a:lnTo>
                  <a:lnTo>
                    <a:pt x="129849" y="174286"/>
                  </a:lnTo>
                  <a:lnTo>
                    <a:pt x="134888" y="165323"/>
                  </a:lnTo>
                  <a:lnTo>
                    <a:pt x="141979" y="124764"/>
                  </a:lnTo>
                  <a:lnTo>
                    <a:pt x="138490" y="81291"/>
                  </a:lnTo>
                  <a:lnTo>
                    <a:pt x="119596" y="35425"/>
                  </a:lnTo>
                  <a:lnTo>
                    <a:pt x="10285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75274" y="461266"/>
              <a:ext cx="168457" cy="204665"/>
            </a:xfrm>
            <a:custGeom>
              <a:avLst/>
              <a:gdLst/>
              <a:ahLst/>
              <a:cxnLst/>
              <a:rect l="0" t="0" r="0" b="0"/>
              <a:pathLst>
                <a:path w="168457" h="204665">
                  <a:moveTo>
                    <a:pt x="0" y="44101"/>
                  </a:moveTo>
                  <a:lnTo>
                    <a:pt x="28682" y="97976"/>
                  </a:lnTo>
                  <a:lnTo>
                    <a:pt x="44503" y="129864"/>
                  </a:lnTo>
                  <a:lnTo>
                    <a:pt x="51035" y="181968"/>
                  </a:lnTo>
                  <a:lnTo>
                    <a:pt x="51571" y="195674"/>
                  </a:lnTo>
                  <a:lnTo>
                    <a:pt x="49589" y="202472"/>
                  </a:lnTo>
                  <a:lnTo>
                    <a:pt x="45927" y="204664"/>
                  </a:lnTo>
                  <a:lnTo>
                    <a:pt x="41147" y="203785"/>
                  </a:lnTo>
                  <a:lnTo>
                    <a:pt x="36790" y="199690"/>
                  </a:lnTo>
                  <a:lnTo>
                    <a:pt x="25069" y="175990"/>
                  </a:lnTo>
                  <a:lnTo>
                    <a:pt x="13748" y="126652"/>
                  </a:lnTo>
                  <a:lnTo>
                    <a:pt x="11166" y="66257"/>
                  </a:lnTo>
                  <a:lnTo>
                    <a:pt x="17051" y="38740"/>
                  </a:lnTo>
                  <a:lnTo>
                    <a:pt x="21896" y="26489"/>
                  </a:lnTo>
                  <a:lnTo>
                    <a:pt x="36638" y="9758"/>
                  </a:lnTo>
                  <a:lnTo>
                    <a:pt x="45483" y="3658"/>
                  </a:lnTo>
                  <a:lnTo>
                    <a:pt x="64669" y="0"/>
                  </a:lnTo>
                  <a:lnTo>
                    <a:pt x="74698" y="663"/>
                  </a:lnTo>
                  <a:lnTo>
                    <a:pt x="95200" y="10757"/>
                  </a:lnTo>
                  <a:lnTo>
                    <a:pt x="123354" y="36171"/>
                  </a:lnTo>
                  <a:lnTo>
                    <a:pt x="143395" y="65928"/>
                  </a:lnTo>
                  <a:lnTo>
                    <a:pt x="163249" y="119072"/>
                  </a:lnTo>
                  <a:lnTo>
                    <a:pt x="168456" y="180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96373" y="178984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3211"/>
                  </a:lnTo>
                  <a:lnTo>
                    <a:pt x="10095" y="213148"/>
                  </a:lnTo>
                  <a:lnTo>
                    <a:pt x="18849" y="265151"/>
                  </a:lnTo>
                  <a:lnTo>
                    <a:pt x="27292" y="318379"/>
                  </a:lnTo>
                  <a:lnTo>
                    <a:pt x="31483" y="370545"/>
                  </a:lnTo>
                  <a:lnTo>
                    <a:pt x="39667" y="424447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59503" y="368497"/>
              <a:ext cx="273741" cy="1"/>
            </a:xfrm>
            <a:custGeom>
              <a:avLst/>
              <a:gdLst/>
              <a:ahLst/>
              <a:cxnLst/>
              <a:rect l="0" t="0" r="0" b="0"/>
              <a:pathLst>
                <a:path w="273741" h="1">
                  <a:moveTo>
                    <a:pt x="273740" y="0"/>
                  </a:moveTo>
                  <a:lnTo>
                    <a:pt x="219596" y="0"/>
                  </a:lnTo>
                  <a:lnTo>
                    <a:pt x="159060" y="0"/>
                  </a:lnTo>
                  <a:lnTo>
                    <a:pt x="98012" y="0"/>
                  </a:lnTo>
                  <a:lnTo>
                    <a:pt x="3708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38487" y="84227"/>
              <a:ext cx="163555" cy="715939"/>
            </a:xfrm>
            <a:custGeom>
              <a:avLst/>
              <a:gdLst/>
              <a:ahLst/>
              <a:cxnLst/>
              <a:rect l="0" t="0" r="0" b="0"/>
              <a:pathLst>
                <a:path w="163555" h="715939">
                  <a:moveTo>
                    <a:pt x="0" y="0"/>
                  </a:moveTo>
                  <a:lnTo>
                    <a:pt x="25832" y="55141"/>
                  </a:lnTo>
                  <a:lnTo>
                    <a:pt x="62875" y="114757"/>
                  </a:lnTo>
                  <a:lnTo>
                    <a:pt x="97058" y="169487"/>
                  </a:lnTo>
                  <a:lnTo>
                    <a:pt x="124290" y="230146"/>
                  </a:lnTo>
                  <a:lnTo>
                    <a:pt x="146666" y="292408"/>
                  </a:lnTo>
                  <a:lnTo>
                    <a:pt x="154591" y="328795"/>
                  </a:lnTo>
                  <a:lnTo>
                    <a:pt x="163554" y="389656"/>
                  </a:lnTo>
                  <a:lnTo>
                    <a:pt x="156266" y="452269"/>
                  </a:lnTo>
                  <a:lnTo>
                    <a:pt x="143787" y="506403"/>
                  </a:lnTo>
                  <a:lnTo>
                    <a:pt x="117894" y="567289"/>
                  </a:lnTo>
                  <a:lnTo>
                    <a:pt x="78176" y="621017"/>
                  </a:lnTo>
                  <a:lnTo>
                    <a:pt x="42241" y="676922"/>
                  </a:lnTo>
                  <a:lnTo>
                    <a:pt x="21057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603918" y="1678190"/>
            <a:ext cx="340365" cy="551573"/>
          </a:xfrm>
          <a:custGeom>
            <a:avLst/>
            <a:gdLst/>
            <a:ahLst/>
            <a:cxnLst/>
            <a:rect l="0" t="0" r="0" b="0"/>
            <a:pathLst>
              <a:path w="340365" h="551573">
                <a:moveTo>
                  <a:pt x="238361" y="69540"/>
                </a:moveTo>
                <a:lnTo>
                  <a:pt x="183274" y="10977"/>
                </a:lnTo>
                <a:lnTo>
                  <a:pt x="160456" y="2568"/>
                </a:lnTo>
                <a:lnTo>
                  <a:pt x="134716" y="0"/>
                </a:lnTo>
                <a:lnTo>
                  <a:pt x="95088" y="6302"/>
                </a:lnTo>
                <a:lnTo>
                  <a:pt x="61769" y="22467"/>
                </a:lnTo>
                <a:lnTo>
                  <a:pt x="44452" y="35361"/>
                </a:lnTo>
                <a:lnTo>
                  <a:pt x="9011" y="91294"/>
                </a:lnTo>
                <a:lnTo>
                  <a:pt x="0" y="133568"/>
                </a:lnTo>
                <a:lnTo>
                  <a:pt x="4131" y="159998"/>
                </a:lnTo>
                <a:lnTo>
                  <a:pt x="25847" y="205561"/>
                </a:lnTo>
                <a:lnTo>
                  <a:pt x="42135" y="220851"/>
                </a:lnTo>
                <a:lnTo>
                  <a:pt x="62242" y="230376"/>
                </a:lnTo>
                <a:lnTo>
                  <a:pt x="113279" y="236491"/>
                </a:lnTo>
                <a:lnTo>
                  <a:pt x="151387" y="234431"/>
                </a:lnTo>
                <a:lnTo>
                  <a:pt x="173970" y="231732"/>
                </a:lnTo>
                <a:lnTo>
                  <a:pt x="227672" y="242529"/>
                </a:lnTo>
                <a:lnTo>
                  <a:pt x="290990" y="277307"/>
                </a:lnTo>
                <a:lnTo>
                  <a:pt x="305815" y="294072"/>
                </a:lnTo>
                <a:lnTo>
                  <a:pt x="332570" y="354111"/>
                </a:lnTo>
                <a:lnTo>
                  <a:pt x="340364" y="388604"/>
                </a:lnTo>
                <a:lnTo>
                  <a:pt x="339848" y="413727"/>
                </a:lnTo>
                <a:lnTo>
                  <a:pt x="320453" y="458452"/>
                </a:lnTo>
                <a:lnTo>
                  <a:pt x="280288" y="510756"/>
                </a:lnTo>
                <a:lnTo>
                  <a:pt x="265184" y="524169"/>
                </a:lnTo>
                <a:lnTo>
                  <a:pt x="223772" y="542312"/>
                </a:lnTo>
                <a:lnTo>
                  <a:pt x="165290" y="551572"/>
                </a:lnTo>
                <a:lnTo>
                  <a:pt x="120264" y="541997"/>
                </a:lnTo>
                <a:lnTo>
                  <a:pt x="72704" y="517801"/>
                </a:lnTo>
                <a:lnTo>
                  <a:pt x="38320" y="4906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568538" y="1724420"/>
            <a:ext cx="7433121" cy="840887"/>
            <a:chOff x="568538" y="1724420"/>
            <a:chExt cx="7433121" cy="840887"/>
          </a:xfrm>
        </p:grpSpPr>
        <p:sp>
          <p:nvSpPr>
            <p:cNvPr id="51" name="Freeform 50"/>
            <p:cNvSpPr/>
            <p:nvPr/>
          </p:nvSpPr>
          <p:spPr>
            <a:xfrm>
              <a:off x="980604" y="1982383"/>
              <a:ext cx="198588" cy="249185"/>
            </a:xfrm>
            <a:custGeom>
              <a:avLst/>
              <a:gdLst/>
              <a:ahLst/>
              <a:cxnLst/>
              <a:rect l="0" t="0" r="0" b="0"/>
              <a:pathLst>
                <a:path w="198588" h="249185">
                  <a:moveTo>
                    <a:pt x="124888" y="123316"/>
                  </a:moveTo>
                  <a:lnTo>
                    <a:pt x="117652" y="95760"/>
                  </a:lnTo>
                  <a:lnTo>
                    <a:pt x="112995" y="54970"/>
                  </a:lnTo>
                  <a:lnTo>
                    <a:pt x="103614" y="30939"/>
                  </a:lnTo>
                  <a:lnTo>
                    <a:pt x="79590" y="3268"/>
                  </a:lnTo>
                  <a:lnTo>
                    <a:pt x="70123" y="0"/>
                  </a:lnTo>
                  <a:lnTo>
                    <a:pt x="50245" y="2609"/>
                  </a:lnTo>
                  <a:lnTo>
                    <a:pt x="42371" y="7749"/>
                  </a:lnTo>
                  <a:lnTo>
                    <a:pt x="30502" y="22820"/>
                  </a:lnTo>
                  <a:lnTo>
                    <a:pt x="5905" y="81622"/>
                  </a:lnTo>
                  <a:lnTo>
                    <a:pt x="0" y="139040"/>
                  </a:lnTo>
                  <a:lnTo>
                    <a:pt x="1953" y="196655"/>
                  </a:lnTo>
                  <a:lnTo>
                    <a:pt x="8249" y="222592"/>
                  </a:lnTo>
                  <a:lnTo>
                    <a:pt x="18846" y="241918"/>
                  </a:lnTo>
                  <a:lnTo>
                    <a:pt x="27287" y="246838"/>
                  </a:lnTo>
                  <a:lnTo>
                    <a:pt x="49144" y="249184"/>
                  </a:lnTo>
                  <a:lnTo>
                    <a:pt x="68217" y="243209"/>
                  </a:lnTo>
                  <a:lnTo>
                    <a:pt x="76579" y="238339"/>
                  </a:lnTo>
                  <a:lnTo>
                    <a:pt x="88989" y="223571"/>
                  </a:lnTo>
                  <a:lnTo>
                    <a:pt x="97235" y="204138"/>
                  </a:lnTo>
                  <a:lnTo>
                    <a:pt x="102528" y="153536"/>
                  </a:lnTo>
                  <a:lnTo>
                    <a:pt x="103573" y="98480"/>
                  </a:lnTo>
                  <a:lnTo>
                    <a:pt x="104829" y="95060"/>
                  </a:lnTo>
                  <a:lnTo>
                    <a:pt x="109344" y="106859"/>
                  </a:lnTo>
                  <a:lnTo>
                    <a:pt x="128271" y="163840"/>
                  </a:lnTo>
                  <a:lnTo>
                    <a:pt x="134162" y="174899"/>
                  </a:lnTo>
                  <a:lnTo>
                    <a:pt x="150067" y="190305"/>
                  </a:lnTo>
                  <a:lnTo>
                    <a:pt x="167664" y="199883"/>
                  </a:lnTo>
                  <a:lnTo>
                    <a:pt x="198587" y="207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91731" y="2021340"/>
              <a:ext cx="198031" cy="178100"/>
            </a:xfrm>
            <a:custGeom>
              <a:avLst/>
              <a:gdLst/>
              <a:ahLst/>
              <a:cxnLst/>
              <a:rect l="0" t="0" r="0" b="0"/>
              <a:pathLst>
                <a:path w="198031" h="178100">
                  <a:moveTo>
                    <a:pt x="8517" y="42245"/>
                  </a:moveTo>
                  <a:lnTo>
                    <a:pt x="14106" y="104338"/>
                  </a:lnTo>
                  <a:lnTo>
                    <a:pt x="26729" y="161036"/>
                  </a:lnTo>
                  <a:lnTo>
                    <a:pt x="27140" y="178099"/>
                  </a:lnTo>
                  <a:lnTo>
                    <a:pt x="25612" y="176098"/>
                  </a:lnTo>
                  <a:lnTo>
                    <a:pt x="8169" y="122164"/>
                  </a:lnTo>
                  <a:lnTo>
                    <a:pt x="0" y="63881"/>
                  </a:lnTo>
                  <a:lnTo>
                    <a:pt x="4174" y="24479"/>
                  </a:lnTo>
                  <a:lnTo>
                    <a:pt x="9131" y="17533"/>
                  </a:lnTo>
                  <a:lnTo>
                    <a:pt x="15945" y="14072"/>
                  </a:lnTo>
                  <a:lnTo>
                    <a:pt x="23998" y="12935"/>
                  </a:lnTo>
                  <a:lnTo>
                    <a:pt x="31706" y="16855"/>
                  </a:lnTo>
                  <a:lnTo>
                    <a:pt x="46509" y="33690"/>
                  </a:lnTo>
                  <a:lnTo>
                    <a:pt x="74528" y="95061"/>
                  </a:lnTo>
                  <a:lnTo>
                    <a:pt x="75921" y="98513"/>
                  </a:lnTo>
                  <a:lnTo>
                    <a:pt x="74349" y="92989"/>
                  </a:lnTo>
                  <a:lnTo>
                    <a:pt x="83492" y="42804"/>
                  </a:lnTo>
                  <a:lnTo>
                    <a:pt x="86576" y="32089"/>
                  </a:lnTo>
                  <a:lnTo>
                    <a:pt x="99362" y="13945"/>
                  </a:lnTo>
                  <a:lnTo>
                    <a:pt x="107685" y="5831"/>
                  </a:lnTo>
                  <a:lnTo>
                    <a:pt x="116743" y="1591"/>
                  </a:lnTo>
                  <a:lnTo>
                    <a:pt x="136166" y="0"/>
                  </a:lnTo>
                  <a:lnTo>
                    <a:pt x="153377" y="6312"/>
                  </a:lnTo>
                  <a:lnTo>
                    <a:pt x="161243" y="11271"/>
                  </a:lnTo>
                  <a:lnTo>
                    <a:pt x="173101" y="26139"/>
                  </a:lnTo>
                  <a:lnTo>
                    <a:pt x="186355" y="60480"/>
                  </a:lnTo>
                  <a:lnTo>
                    <a:pt x="195724" y="118896"/>
                  </a:lnTo>
                  <a:lnTo>
                    <a:pt x="198030" y="147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43134" y="1967528"/>
              <a:ext cx="160430" cy="390005"/>
            </a:xfrm>
            <a:custGeom>
              <a:avLst/>
              <a:gdLst/>
              <a:ahLst/>
              <a:cxnLst/>
              <a:rect l="0" t="0" r="0" b="0"/>
              <a:pathLst>
                <a:path w="160430" h="390005">
                  <a:moveTo>
                    <a:pt x="9798" y="96057"/>
                  </a:moveTo>
                  <a:lnTo>
                    <a:pt x="15387" y="154674"/>
                  </a:lnTo>
                  <a:lnTo>
                    <a:pt x="26587" y="217253"/>
                  </a:lnTo>
                  <a:lnTo>
                    <a:pt x="30760" y="267408"/>
                  </a:lnTo>
                  <a:lnTo>
                    <a:pt x="42058" y="326869"/>
                  </a:lnTo>
                  <a:lnTo>
                    <a:pt x="49966" y="383675"/>
                  </a:lnTo>
                  <a:lnTo>
                    <a:pt x="49445" y="389578"/>
                  </a:lnTo>
                  <a:lnTo>
                    <a:pt x="47928" y="390004"/>
                  </a:lnTo>
                  <a:lnTo>
                    <a:pt x="45746" y="386778"/>
                  </a:lnTo>
                  <a:lnTo>
                    <a:pt x="30505" y="332245"/>
                  </a:lnTo>
                  <a:lnTo>
                    <a:pt x="20223" y="283802"/>
                  </a:lnTo>
                  <a:lnTo>
                    <a:pt x="12887" y="232404"/>
                  </a:lnTo>
                  <a:lnTo>
                    <a:pt x="7594" y="180130"/>
                  </a:lnTo>
                  <a:lnTo>
                    <a:pt x="1736" y="130716"/>
                  </a:lnTo>
                  <a:lnTo>
                    <a:pt x="0" y="83320"/>
                  </a:lnTo>
                  <a:lnTo>
                    <a:pt x="5003" y="26081"/>
                  </a:lnTo>
                  <a:lnTo>
                    <a:pt x="10111" y="16651"/>
                  </a:lnTo>
                  <a:lnTo>
                    <a:pt x="25145" y="3054"/>
                  </a:lnTo>
                  <a:lnTo>
                    <a:pt x="34067" y="130"/>
                  </a:lnTo>
                  <a:lnTo>
                    <a:pt x="53340" y="0"/>
                  </a:lnTo>
                  <a:lnTo>
                    <a:pt x="89510" y="12094"/>
                  </a:lnTo>
                  <a:lnTo>
                    <a:pt x="118684" y="30495"/>
                  </a:lnTo>
                  <a:lnTo>
                    <a:pt x="142146" y="56354"/>
                  </a:lnTo>
                  <a:lnTo>
                    <a:pt x="158327" y="86243"/>
                  </a:lnTo>
                  <a:lnTo>
                    <a:pt x="160429" y="106903"/>
                  </a:lnTo>
                  <a:lnTo>
                    <a:pt x="152246" y="148762"/>
                  </a:lnTo>
                  <a:lnTo>
                    <a:pt x="137143" y="174715"/>
                  </a:lnTo>
                  <a:lnTo>
                    <a:pt x="121378" y="186778"/>
                  </a:lnTo>
                  <a:lnTo>
                    <a:pt x="82661" y="204054"/>
                  </a:lnTo>
                  <a:lnTo>
                    <a:pt x="30855" y="211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63502" y="1737202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4"/>
                  </a:lnTo>
                  <a:lnTo>
                    <a:pt x="19160" y="212171"/>
                  </a:lnTo>
                  <a:lnTo>
                    <a:pt x="27918" y="272237"/>
                  </a:lnTo>
                  <a:lnTo>
                    <a:pt x="33981" y="334881"/>
                  </a:lnTo>
                  <a:lnTo>
                    <a:pt x="48279" y="393749"/>
                  </a:lnTo>
                  <a:lnTo>
                    <a:pt x="49733" y="397030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37202" y="1934200"/>
              <a:ext cx="169200" cy="251342"/>
            </a:xfrm>
            <a:custGeom>
              <a:avLst/>
              <a:gdLst/>
              <a:ahLst/>
              <a:cxnLst/>
              <a:rect l="0" t="0" r="0" b="0"/>
              <a:pathLst>
                <a:path w="169200" h="251342">
                  <a:moveTo>
                    <a:pt x="0" y="171499"/>
                  </a:moveTo>
                  <a:lnTo>
                    <a:pt x="5589" y="154731"/>
                  </a:lnTo>
                  <a:lnTo>
                    <a:pt x="17692" y="140260"/>
                  </a:lnTo>
                  <a:lnTo>
                    <a:pt x="44236" y="122079"/>
                  </a:lnTo>
                  <a:lnTo>
                    <a:pt x="105471" y="94963"/>
                  </a:lnTo>
                  <a:lnTo>
                    <a:pt x="155612" y="67227"/>
                  </a:lnTo>
                  <a:lnTo>
                    <a:pt x="167816" y="46387"/>
                  </a:lnTo>
                  <a:lnTo>
                    <a:pt x="169199" y="36619"/>
                  </a:lnTo>
                  <a:lnTo>
                    <a:pt x="164497" y="19525"/>
                  </a:lnTo>
                  <a:lnTo>
                    <a:pt x="151488" y="7249"/>
                  </a:lnTo>
                  <a:lnTo>
                    <a:pt x="143106" y="2337"/>
                  </a:lnTo>
                  <a:lnTo>
                    <a:pt x="121314" y="0"/>
                  </a:lnTo>
                  <a:lnTo>
                    <a:pt x="96031" y="4030"/>
                  </a:lnTo>
                  <a:lnTo>
                    <a:pt x="69197" y="13620"/>
                  </a:lnTo>
                  <a:lnTo>
                    <a:pt x="51031" y="28801"/>
                  </a:lnTo>
                  <a:lnTo>
                    <a:pt x="24248" y="67143"/>
                  </a:lnTo>
                  <a:lnTo>
                    <a:pt x="16626" y="90803"/>
                  </a:lnTo>
                  <a:lnTo>
                    <a:pt x="11733" y="144121"/>
                  </a:lnTo>
                  <a:lnTo>
                    <a:pt x="16474" y="180155"/>
                  </a:lnTo>
                  <a:lnTo>
                    <a:pt x="30877" y="213058"/>
                  </a:lnTo>
                  <a:lnTo>
                    <a:pt x="49963" y="239445"/>
                  </a:lnTo>
                  <a:lnTo>
                    <a:pt x="72898" y="248490"/>
                  </a:lnTo>
                  <a:lnTo>
                    <a:pt x="101419" y="251341"/>
                  </a:lnTo>
                  <a:lnTo>
                    <a:pt x="157927" y="245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8538" y="2200455"/>
              <a:ext cx="1368706" cy="178986"/>
            </a:xfrm>
            <a:custGeom>
              <a:avLst/>
              <a:gdLst/>
              <a:ahLst/>
              <a:cxnLst/>
              <a:rect l="0" t="0" r="0" b="0"/>
              <a:pathLst>
                <a:path w="1368706" h="178986">
                  <a:moveTo>
                    <a:pt x="1368705" y="0"/>
                  </a:moveTo>
                  <a:lnTo>
                    <a:pt x="1310088" y="9066"/>
                  </a:lnTo>
                  <a:lnTo>
                    <a:pt x="1254744" y="11410"/>
                  </a:lnTo>
                  <a:lnTo>
                    <a:pt x="1205737" y="17679"/>
                  </a:lnTo>
                  <a:lnTo>
                    <a:pt x="1154172" y="21226"/>
                  </a:lnTo>
                  <a:lnTo>
                    <a:pt x="1104188" y="29166"/>
                  </a:lnTo>
                  <a:lnTo>
                    <a:pt x="1042194" y="39210"/>
                  </a:lnTo>
                  <a:lnTo>
                    <a:pt x="979113" y="41254"/>
                  </a:lnTo>
                  <a:lnTo>
                    <a:pt x="922208" y="44979"/>
                  </a:lnTo>
                  <a:lnTo>
                    <a:pt x="861058" y="51129"/>
                  </a:lnTo>
                  <a:lnTo>
                    <a:pt x="801311" y="57784"/>
                  </a:lnTo>
                  <a:lnTo>
                    <a:pt x="748513" y="61575"/>
                  </a:lnTo>
                  <a:lnTo>
                    <a:pt x="688751" y="64026"/>
                  </a:lnTo>
                  <a:lnTo>
                    <a:pt x="631886" y="71442"/>
                  </a:lnTo>
                  <a:lnTo>
                    <a:pt x="575593" y="73254"/>
                  </a:lnTo>
                  <a:lnTo>
                    <a:pt x="519413" y="82017"/>
                  </a:lnTo>
                  <a:lnTo>
                    <a:pt x="463256" y="91894"/>
                  </a:lnTo>
                  <a:lnTo>
                    <a:pt x="407103" y="99781"/>
                  </a:lnTo>
                  <a:lnTo>
                    <a:pt x="348221" y="109244"/>
                  </a:lnTo>
                  <a:lnTo>
                    <a:pt x="295679" y="119456"/>
                  </a:lnTo>
                  <a:lnTo>
                    <a:pt x="233708" y="129891"/>
                  </a:lnTo>
                  <a:lnTo>
                    <a:pt x="171857" y="143898"/>
                  </a:lnTo>
                  <a:lnTo>
                    <a:pt x="126310" y="154421"/>
                  </a:lnTo>
                  <a:lnTo>
                    <a:pt x="66021" y="164948"/>
                  </a:lnTo>
                  <a:lnTo>
                    <a:pt x="14428" y="17586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95171" y="2010943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84379" y="1724420"/>
              <a:ext cx="258274" cy="591850"/>
            </a:xfrm>
            <a:custGeom>
              <a:avLst/>
              <a:gdLst/>
              <a:ahLst/>
              <a:cxnLst/>
              <a:rect l="0" t="0" r="0" b="0"/>
              <a:pathLst>
                <a:path w="258274" h="591850">
                  <a:moveTo>
                    <a:pt x="5589" y="591849"/>
                  </a:moveTo>
                  <a:lnTo>
                    <a:pt x="0" y="575081"/>
                  </a:lnTo>
                  <a:lnTo>
                    <a:pt x="4044" y="516404"/>
                  </a:lnTo>
                  <a:lnTo>
                    <a:pt x="5284" y="461653"/>
                  </a:lnTo>
                  <a:lnTo>
                    <a:pt x="11088" y="414192"/>
                  </a:lnTo>
                  <a:lnTo>
                    <a:pt x="14628" y="363085"/>
                  </a:lnTo>
                  <a:lnTo>
                    <a:pt x="21266" y="310898"/>
                  </a:lnTo>
                  <a:lnTo>
                    <a:pt x="25052" y="252801"/>
                  </a:lnTo>
                  <a:lnTo>
                    <a:pt x="26174" y="196722"/>
                  </a:lnTo>
                  <a:lnTo>
                    <a:pt x="26506" y="143062"/>
                  </a:lnTo>
                  <a:lnTo>
                    <a:pt x="33854" y="80933"/>
                  </a:lnTo>
                  <a:lnTo>
                    <a:pt x="36519" y="23601"/>
                  </a:lnTo>
                  <a:lnTo>
                    <a:pt x="36737" y="9466"/>
                  </a:lnTo>
                  <a:lnTo>
                    <a:pt x="39223" y="2382"/>
                  </a:lnTo>
                  <a:lnTo>
                    <a:pt x="43220" y="0"/>
                  </a:lnTo>
                  <a:lnTo>
                    <a:pt x="48224" y="751"/>
                  </a:lnTo>
                  <a:lnTo>
                    <a:pt x="60023" y="14064"/>
                  </a:lnTo>
                  <a:lnTo>
                    <a:pt x="86662" y="66327"/>
                  </a:lnTo>
                  <a:lnTo>
                    <a:pt x="107218" y="118505"/>
                  </a:lnTo>
                  <a:lnTo>
                    <a:pt x="129476" y="176472"/>
                  </a:lnTo>
                  <a:lnTo>
                    <a:pt x="149155" y="233252"/>
                  </a:lnTo>
                  <a:lnTo>
                    <a:pt x="172573" y="286440"/>
                  </a:lnTo>
                  <a:lnTo>
                    <a:pt x="197566" y="345393"/>
                  </a:lnTo>
                  <a:lnTo>
                    <a:pt x="216889" y="393653"/>
                  </a:lnTo>
                  <a:lnTo>
                    <a:pt x="238790" y="451184"/>
                  </a:lnTo>
                  <a:lnTo>
                    <a:pt x="258273" y="507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89968" y="2116356"/>
              <a:ext cx="210571" cy="10401"/>
            </a:xfrm>
            <a:custGeom>
              <a:avLst/>
              <a:gdLst/>
              <a:ahLst/>
              <a:cxnLst/>
              <a:rect l="0" t="0" r="0" b="0"/>
              <a:pathLst>
                <a:path w="210571" h="10401">
                  <a:moveTo>
                    <a:pt x="210570" y="10400"/>
                  </a:moveTo>
                  <a:lnTo>
                    <a:pt x="173092" y="2067"/>
                  </a:lnTo>
                  <a:lnTo>
                    <a:pt x="116080" y="305"/>
                  </a:lnTo>
                  <a:lnTo>
                    <a:pt x="65720" y="0"/>
                  </a:lnTo>
                  <a:lnTo>
                    <a:pt x="11081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71241" y="1992730"/>
              <a:ext cx="215974" cy="267913"/>
            </a:xfrm>
            <a:custGeom>
              <a:avLst/>
              <a:gdLst/>
              <a:ahLst/>
              <a:cxnLst/>
              <a:rect l="0" t="0" r="0" b="0"/>
              <a:pathLst>
                <a:path w="215974" h="267913">
                  <a:moveTo>
                    <a:pt x="171494" y="70855"/>
                  </a:moveTo>
                  <a:lnTo>
                    <a:pt x="165905" y="48498"/>
                  </a:lnTo>
                  <a:lnTo>
                    <a:pt x="153803" y="31283"/>
                  </a:lnTo>
                  <a:lnTo>
                    <a:pt x="136725" y="17003"/>
                  </a:lnTo>
                  <a:lnTo>
                    <a:pt x="117437" y="6756"/>
                  </a:lnTo>
                  <a:lnTo>
                    <a:pt x="81258" y="0"/>
                  </a:lnTo>
                  <a:lnTo>
                    <a:pt x="57690" y="4659"/>
                  </a:lnTo>
                  <a:lnTo>
                    <a:pt x="27810" y="20436"/>
                  </a:lnTo>
                  <a:lnTo>
                    <a:pt x="12878" y="34409"/>
                  </a:lnTo>
                  <a:lnTo>
                    <a:pt x="2342" y="52317"/>
                  </a:lnTo>
                  <a:lnTo>
                    <a:pt x="0" y="75094"/>
                  </a:lnTo>
                  <a:lnTo>
                    <a:pt x="4027" y="98475"/>
                  </a:lnTo>
                  <a:lnTo>
                    <a:pt x="13617" y="116666"/>
                  </a:lnTo>
                  <a:lnTo>
                    <a:pt x="21789" y="122453"/>
                  </a:lnTo>
                  <a:lnTo>
                    <a:pt x="43347" y="128882"/>
                  </a:lnTo>
                  <a:lnTo>
                    <a:pt x="95315" y="133010"/>
                  </a:lnTo>
                  <a:lnTo>
                    <a:pt x="147521" y="136945"/>
                  </a:lnTo>
                  <a:lnTo>
                    <a:pt x="181159" y="148539"/>
                  </a:lnTo>
                  <a:lnTo>
                    <a:pt x="191975" y="154230"/>
                  </a:lnTo>
                  <a:lnTo>
                    <a:pt x="207113" y="169912"/>
                  </a:lnTo>
                  <a:lnTo>
                    <a:pt x="212788" y="179007"/>
                  </a:lnTo>
                  <a:lnTo>
                    <a:pt x="215973" y="201591"/>
                  </a:lnTo>
                  <a:lnTo>
                    <a:pt x="212320" y="224886"/>
                  </a:lnTo>
                  <a:lnTo>
                    <a:pt x="202897" y="243038"/>
                  </a:lnTo>
                  <a:lnTo>
                    <a:pt x="187791" y="255786"/>
                  </a:lnTo>
                  <a:lnTo>
                    <a:pt x="168209" y="264180"/>
                  </a:lnTo>
                  <a:lnTo>
                    <a:pt x="143908" y="267912"/>
                  </a:lnTo>
                  <a:lnTo>
                    <a:pt x="103919" y="258834"/>
                  </a:lnTo>
                  <a:lnTo>
                    <a:pt x="52198" y="231238"/>
                  </a:lnTo>
                  <a:lnTo>
                    <a:pt x="34624" y="218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26963" y="2061142"/>
              <a:ext cx="263214" cy="194513"/>
            </a:xfrm>
            <a:custGeom>
              <a:avLst/>
              <a:gdLst/>
              <a:ahLst/>
              <a:cxnLst/>
              <a:rect l="0" t="0" r="0" b="0"/>
              <a:pathLst>
                <a:path w="263214" h="194513">
                  <a:moveTo>
                    <a:pt x="0" y="65614"/>
                  </a:moveTo>
                  <a:lnTo>
                    <a:pt x="3120" y="108306"/>
                  </a:lnTo>
                  <a:lnTo>
                    <a:pt x="10723" y="167682"/>
                  </a:lnTo>
                  <a:lnTo>
                    <a:pt x="16306" y="194512"/>
                  </a:lnTo>
                  <a:lnTo>
                    <a:pt x="15550" y="193660"/>
                  </a:lnTo>
                  <a:lnTo>
                    <a:pt x="13876" y="189583"/>
                  </a:lnTo>
                  <a:lnTo>
                    <a:pt x="7850" y="136690"/>
                  </a:lnTo>
                  <a:lnTo>
                    <a:pt x="1551" y="77054"/>
                  </a:lnTo>
                  <a:lnTo>
                    <a:pt x="6049" y="37418"/>
                  </a:lnTo>
                  <a:lnTo>
                    <a:pt x="12222" y="29269"/>
                  </a:lnTo>
                  <a:lnTo>
                    <a:pt x="31558" y="20215"/>
                  </a:lnTo>
                  <a:lnTo>
                    <a:pt x="40926" y="21310"/>
                  </a:lnTo>
                  <a:lnTo>
                    <a:pt x="57574" y="31885"/>
                  </a:lnTo>
                  <a:lnTo>
                    <a:pt x="101593" y="78342"/>
                  </a:lnTo>
                  <a:lnTo>
                    <a:pt x="117189" y="108380"/>
                  </a:lnTo>
                  <a:lnTo>
                    <a:pt x="117900" y="112842"/>
                  </a:lnTo>
                  <a:lnTo>
                    <a:pt x="116035" y="113477"/>
                  </a:lnTo>
                  <a:lnTo>
                    <a:pt x="112452" y="111561"/>
                  </a:lnTo>
                  <a:lnTo>
                    <a:pt x="108470" y="96953"/>
                  </a:lnTo>
                  <a:lnTo>
                    <a:pt x="107871" y="76033"/>
                  </a:lnTo>
                  <a:lnTo>
                    <a:pt x="115280" y="44525"/>
                  </a:lnTo>
                  <a:lnTo>
                    <a:pt x="125715" y="23486"/>
                  </a:lnTo>
                  <a:lnTo>
                    <a:pt x="141272" y="8676"/>
                  </a:lnTo>
                  <a:lnTo>
                    <a:pt x="150333" y="3089"/>
                  </a:lnTo>
                  <a:lnTo>
                    <a:pt x="169760" y="0"/>
                  </a:lnTo>
                  <a:lnTo>
                    <a:pt x="179854" y="815"/>
                  </a:lnTo>
                  <a:lnTo>
                    <a:pt x="197309" y="7958"/>
                  </a:lnTo>
                  <a:lnTo>
                    <a:pt x="212865" y="20102"/>
                  </a:lnTo>
                  <a:lnTo>
                    <a:pt x="249015" y="72142"/>
                  </a:lnTo>
                  <a:lnTo>
                    <a:pt x="259006" y="117721"/>
                  </a:lnTo>
                  <a:lnTo>
                    <a:pt x="262659" y="178945"/>
                  </a:lnTo>
                  <a:lnTo>
                    <a:pt x="263213" y="191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23589" y="2063540"/>
              <a:ext cx="198215" cy="221791"/>
            </a:xfrm>
            <a:custGeom>
              <a:avLst/>
              <a:gdLst/>
              <a:ahLst/>
              <a:cxnLst/>
              <a:rect l="0" t="0" r="0" b="0"/>
              <a:pathLst>
                <a:path w="198215" h="221791">
                  <a:moveTo>
                    <a:pt x="135043" y="126387"/>
                  </a:moveTo>
                  <a:lnTo>
                    <a:pt x="135043" y="67770"/>
                  </a:lnTo>
                  <a:lnTo>
                    <a:pt x="123865" y="32980"/>
                  </a:lnTo>
                  <a:lnTo>
                    <a:pt x="100145" y="6034"/>
                  </a:lnTo>
                  <a:lnTo>
                    <a:pt x="90721" y="1698"/>
                  </a:lnTo>
                  <a:lnTo>
                    <a:pt x="70891" y="0"/>
                  </a:lnTo>
                  <a:lnTo>
                    <a:pt x="53498" y="6264"/>
                  </a:lnTo>
                  <a:lnTo>
                    <a:pt x="37969" y="18017"/>
                  </a:lnTo>
                  <a:lnTo>
                    <a:pt x="23269" y="34939"/>
                  </a:lnTo>
                  <a:lnTo>
                    <a:pt x="7428" y="69785"/>
                  </a:lnTo>
                  <a:lnTo>
                    <a:pt x="0" y="123482"/>
                  </a:lnTo>
                  <a:lnTo>
                    <a:pt x="1653" y="176029"/>
                  </a:lnTo>
                  <a:lnTo>
                    <a:pt x="7908" y="197583"/>
                  </a:lnTo>
                  <a:lnTo>
                    <a:pt x="18487" y="214962"/>
                  </a:lnTo>
                  <a:lnTo>
                    <a:pt x="24583" y="218192"/>
                  </a:lnTo>
                  <a:lnTo>
                    <a:pt x="30988" y="218006"/>
                  </a:lnTo>
                  <a:lnTo>
                    <a:pt x="37597" y="215542"/>
                  </a:lnTo>
                  <a:lnTo>
                    <a:pt x="58077" y="195307"/>
                  </a:lnTo>
                  <a:lnTo>
                    <a:pt x="73374" y="155907"/>
                  </a:lnTo>
                  <a:lnTo>
                    <a:pt x="79447" y="92530"/>
                  </a:lnTo>
                  <a:lnTo>
                    <a:pt x="75806" y="62153"/>
                  </a:lnTo>
                  <a:lnTo>
                    <a:pt x="76834" y="62507"/>
                  </a:lnTo>
                  <a:lnTo>
                    <a:pt x="93364" y="118569"/>
                  </a:lnTo>
                  <a:lnTo>
                    <a:pt x="106706" y="155656"/>
                  </a:lnTo>
                  <a:lnTo>
                    <a:pt x="132175" y="199629"/>
                  </a:lnTo>
                  <a:lnTo>
                    <a:pt x="148976" y="214701"/>
                  </a:lnTo>
                  <a:lnTo>
                    <a:pt x="158370" y="220358"/>
                  </a:lnTo>
                  <a:lnTo>
                    <a:pt x="166972" y="221790"/>
                  </a:lnTo>
                  <a:lnTo>
                    <a:pt x="175046" y="220405"/>
                  </a:lnTo>
                  <a:lnTo>
                    <a:pt x="198214" y="210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15737" y="1831958"/>
              <a:ext cx="37652" cy="431669"/>
            </a:xfrm>
            <a:custGeom>
              <a:avLst/>
              <a:gdLst/>
              <a:ahLst/>
              <a:cxnLst/>
              <a:rect l="0" t="0" r="0" b="0"/>
              <a:pathLst>
                <a:path w="37652" h="431669">
                  <a:moveTo>
                    <a:pt x="6066" y="0"/>
                  </a:moveTo>
                  <a:lnTo>
                    <a:pt x="0" y="35962"/>
                  </a:lnTo>
                  <a:lnTo>
                    <a:pt x="3749" y="89814"/>
                  </a:lnTo>
                  <a:lnTo>
                    <a:pt x="5036" y="133894"/>
                  </a:lnTo>
                  <a:lnTo>
                    <a:pt x="8728" y="180781"/>
                  </a:lnTo>
                  <a:lnTo>
                    <a:pt x="13098" y="226576"/>
                  </a:lnTo>
                  <a:lnTo>
                    <a:pt x="16728" y="282903"/>
                  </a:lnTo>
                  <a:lnTo>
                    <a:pt x="24723" y="340802"/>
                  </a:lnTo>
                  <a:lnTo>
                    <a:pt x="32238" y="402281"/>
                  </a:lnTo>
                  <a:lnTo>
                    <a:pt x="3765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30381" y="1821430"/>
              <a:ext cx="17765" cy="410612"/>
            </a:xfrm>
            <a:custGeom>
              <a:avLst/>
              <a:gdLst/>
              <a:ahLst/>
              <a:cxnLst/>
              <a:rect l="0" t="0" r="0" b="0"/>
              <a:pathLst>
                <a:path w="17765" h="410612">
                  <a:moveTo>
                    <a:pt x="7236" y="0"/>
                  </a:moveTo>
                  <a:lnTo>
                    <a:pt x="0" y="28725"/>
                  </a:lnTo>
                  <a:lnTo>
                    <a:pt x="477" y="88992"/>
                  </a:lnTo>
                  <a:lnTo>
                    <a:pt x="5233" y="137112"/>
                  </a:lnTo>
                  <a:lnTo>
                    <a:pt x="6642" y="200113"/>
                  </a:lnTo>
                  <a:lnTo>
                    <a:pt x="7060" y="263233"/>
                  </a:lnTo>
                  <a:lnTo>
                    <a:pt x="10303" y="323270"/>
                  </a:lnTo>
                  <a:lnTo>
                    <a:pt x="15553" y="371864"/>
                  </a:lnTo>
                  <a:lnTo>
                    <a:pt x="1776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59194" y="2032039"/>
              <a:ext cx="171915" cy="433246"/>
            </a:xfrm>
            <a:custGeom>
              <a:avLst/>
              <a:gdLst/>
              <a:ahLst/>
              <a:cxnLst/>
              <a:rect l="0" t="0" r="0" b="0"/>
              <a:pathLst>
                <a:path w="171915" h="433246">
                  <a:moveTo>
                    <a:pt x="20578" y="115774"/>
                  </a:moveTo>
                  <a:lnTo>
                    <a:pt x="11513" y="174391"/>
                  </a:lnTo>
                  <a:lnTo>
                    <a:pt x="10483" y="225949"/>
                  </a:lnTo>
                  <a:lnTo>
                    <a:pt x="10178" y="285679"/>
                  </a:lnTo>
                  <a:lnTo>
                    <a:pt x="15676" y="342241"/>
                  </a:lnTo>
                  <a:lnTo>
                    <a:pt x="20779" y="404180"/>
                  </a:lnTo>
                  <a:lnTo>
                    <a:pt x="26356" y="433245"/>
                  </a:lnTo>
                  <a:lnTo>
                    <a:pt x="25600" y="432706"/>
                  </a:lnTo>
                  <a:lnTo>
                    <a:pt x="15980" y="395447"/>
                  </a:lnTo>
                  <a:lnTo>
                    <a:pt x="11807" y="342919"/>
                  </a:lnTo>
                  <a:lnTo>
                    <a:pt x="4981" y="282902"/>
                  </a:lnTo>
                  <a:lnTo>
                    <a:pt x="1139" y="220666"/>
                  </a:lnTo>
                  <a:lnTo>
                    <a:pt x="0" y="163361"/>
                  </a:lnTo>
                  <a:lnTo>
                    <a:pt x="8021" y="100001"/>
                  </a:lnTo>
                  <a:lnTo>
                    <a:pt x="23990" y="45545"/>
                  </a:lnTo>
                  <a:lnTo>
                    <a:pt x="37302" y="23730"/>
                  </a:lnTo>
                  <a:lnTo>
                    <a:pt x="54917" y="6235"/>
                  </a:lnTo>
                  <a:lnTo>
                    <a:pt x="64527" y="1804"/>
                  </a:lnTo>
                  <a:lnTo>
                    <a:pt x="84564" y="0"/>
                  </a:lnTo>
                  <a:lnTo>
                    <a:pt x="115576" y="5562"/>
                  </a:lnTo>
                  <a:lnTo>
                    <a:pt x="133379" y="17658"/>
                  </a:lnTo>
                  <a:lnTo>
                    <a:pt x="147921" y="34732"/>
                  </a:lnTo>
                  <a:lnTo>
                    <a:pt x="170694" y="84608"/>
                  </a:lnTo>
                  <a:lnTo>
                    <a:pt x="171914" y="105432"/>
                  </a:lnTo>
                  <a:lnTo>
                    <a:pt x="163165" y="147396"/>
                  </a:lnTo>
                  <a:lnTo>
                    <a:pt x="150631" y="165313"/>
                  </a:lnTo>
                  <a:lnTo>
                    <a:pt x="132191" y="179906"/>
                  </a:lnTo>
                  <a:lnTo>
                    <a:pt x="108398" y="190290"/>
                  </a:lnTo>
                  <a:lnTo>
                    <a:pt x="82225" y="192566"/>
                  </a:lnTo>
                  <a:lnTo>
                    <a:pt x="31106" y="189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82323" y="2032083"/>
              <a:ext cx="176476" cy="207252"/>
            </a:xfrm>
            <a:custGeom>
              <a:avLst/>
              <a:gdLst/>
              <a:ahLst/>
              <a:cxnLst/>
              <a:rect l="0" t="0" r="0" b="0"/>
              <a:pathLst>
                <a:path w="176476" h="207252">
                  <a:moveTo>
                    <a:pt x="102775" y="136787"/>
                  </a:moveTo>
                  <a:lnTo>
                    <a:pt x="102775" y="87856"/>
                  </a:lnTo>
                  <a:lnTo>
                    <a:pt x="100436" y="58888"/>
                  </a:lnTo>
                  <a:lnTo>
                    <a:pt x="85964" y="24019"/>
                  </a:lnTo>
                  <a:lnTo>
                    <a:pt x="73467" y="6339"/>
                  </a:lnTo>
                  <a:lnTo>
                    <a:pt x="64519" y="1859"/>
                  </a:lnTo>
                  <a:lnTo>
                    <a:pt x="42099" y="0"/>
                  </a:lnTo>
                  <a:lnTo>
                    <a:pt x="33079" y="3482"/>
                  </a:lnTo>
                  <a:lnTo>
                    <a:pt x="19937" y="16709"/>
                  </a:lnTo>
                  <a:lnTo>
                    <a:pt x="5961" y="49476"/>
                  </a:lnTo>
                  <a:lnTo>
                    <a:pt x="0" y="88820"/>
                  </a:lnTo>
                  <a:lnTo>
                    <a:pt x="6392" y="150102"/>
                  </a:lnTo>
                  <a:lnTo>
                    <a:pt x="16766" y="185966"/>
                  </a:lnTo>
                  <a:lnTo>
                    <a:pt x="27894" y="203878"/>
                  </a:lnTo>
                  <a:lnTo>
                    <a:pt x="34137" y="207251"/>
                  </a:lnTo>
                  <a:lnTo>
                    <a:pt x="40639" y="207159"/>
                  </a:lnTo>
                  <a:lnTo>
                    <a:pt x="47313" y="204759"/>
                  </a:lnTo>
                  <a:lnTo>
                    <a:pt x="67885" y="184613"/>
                  </a:lnTo>
                  <a:lnTo>
                    <a:pt x="91349" y="127820"/>
                  </a:lnTo>
                  <a:lnTo>
                    <a:pt x="99390" y="92016"/>
                  </a:lnTo>
                  <a:lnTo>
                    <a:pt x="100519" y="78864"/>
                  </a:lnTo>
                  <a:lnTo>
                    <a:pt x="102441" y="74775"/>
                  </a:lnTo>
                  <a:lnTo>
                    <a:pt x="104892" y="76728"/>
                  </a:lnTo>
                  <a:lnTo>
                    <a:pt x="107696" y="82710"/>
                  </a:lnTo>
                  <a:lnTo>
                    <a:pt x="115685" y="135789"/>
                  </a:lnTo>
                  <a:lnTo>
                    <a:pt x="122551" y="156231"/>
                  </a:lnTo>
                  <a:lnTo>
                    <a:pt x="133401" y="173115"/>
                  </a:lnTo>
                  <a:lnTo>
                    <a:pt x="149142" y="185298"/>
                  </a:lnTo>
                  <a:lnTo>
                    <a:pt x="164327" y="192273"/>
                  </a:lnTo>
                  <a:lnTo>
                    <a:pt x="168376" y="192495"/>
                  </a:lnTo>
                  <a:lnTo>
                    <a:pt x="176475" y="189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95999" y="2010943"/>
              <a:ext cx="120727" cy="209351"/>
            </a:xfrm>
            <a:custGeom>
              <a:avLst/>
              <a:gdLst/>
              <a:ahLst/>
              <a:cxnLst/>
              <a:rect l="0" t="0" r="0" b="0"/>
              <a:pathLst>
                <a:path w="120727" h="209351">
                  <a:moveTo>
                    <a:pt x="4912" y="73699"/>
                  </a:moveTo>
                  <a:lnTo>
                    <a:pt x="4912" y="132316"/>
                  </a:lnTo>
                  <a:lnTo>
                    <a:pt x="16365" y="192032"/>
                  </a:lnTo>
                  <a:lnTo>
                    <a:pt x="20531" y="209350"/>
                  </a:lnTo>
                  <a:lnTo>
                    <a:pt x="4389" y="150487"/>
                  </a:lnTo>
                  <a:lnTo>
                    <a:pt x="0" y="120695"/>
                  </a:lnTo>
                  <a:lnTo>
                    <a:pt x="6715" y="66561"/>
                  </a:lnTo>
                  <a:lnTo>
                    <a:pt x="9623" y="54902"/>
                  </a:lnTo>
                  <a:lnTo>
                    <a:pt x="22214" y="35709"/>
                  </a:lnTo>
                  <a:lnTo>
                    <a:pt x="30485" y="27316"/>
                  </a:lnTo>
                  <a:lnTo>
                    <a:pt x="52153" y="17989"/>
                  </a:lnTo>
                  <a:lnTo>
                    <a:pt x="110893" y="2850"/>
                  </a:lnTo>
                  <a:lnTo>
                    <a:pt x="1207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26949" y="1758259"/>
              <a:ext cx="5590" cy="505368"/>
            </a:xfrm>
            <a:custGeom>
              <a:avLst/>
              <a:gdLst/>
              <a:ahLst/>
              <a:cxnLst/>
              <a:rect l="0" t="0" r="0" b="0"/>
              <a:pathLst>
                <a:path w="5590" h="50536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91014"/>
                  </a:lnTo>
                  <a:lnTo>
                    <a:pt x="5386" y="152985"/>
                  </a:lnTo>
                  <a:lnTo>
                    <a:pt x="5549" y="210287"/>
                  </a:lnTo>
                  <a:lnTo>
                    <a:pt x="5581" y="266666"/>
                  </a:lnTo>
                  <a:lnTo>
                    <a:pt x="5587" y="325587"/>
                  </a:lnTo>
                  <a:lnTo>
                    <a:pt x="5588" y="383729"/>
                  </a:lnTo>
                  <a:lnTo>
                    <a:pt x="5589" y="438001"/>
                  </a:lnTo>
                  <a:lnTo>
                    <a:pt x="5589" y="467238"/>
                  </a:lnTo>
                  <a:lnTo>
                    <a:pt x="5589" y="505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85140" y="1968829"/>
              <a:ext cx="305327" cy="10337"/>
            </a:xfrm>
            <a:custGeom>
              <a:avLst/>
              <a:gdLst/>
              <a:ahLst/>
              <a:cxnLst/>
              <a:rect l="0" t="0" r="0" b="0"/>
              <a:pathLst>
                <a:path w="305327" h="10337">
                  <a:moveTo>
                    <a:pt x="305326" y="0"/>
                  </a:moveTo>
                  <a:lnTo>
                    <a:pt x="256395" y="3119"/>
                  </a:lnTo>
                  <a:lnTo>
                    <a:pt x="208550" y="8333"/>
                  </a:lnTo>
                  <a:lnTo>
                    <a:pt x="154209" y="9878"/>
                  </a:lnTo>
                  <a:lnTo>
                    <a:pt x="96774" y="10336"/>
                  </a:lnTo>
                  <a:lnTo>
                    <a:pt x="45831" y="73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37028" y="2053057"/>
              <a:ext cx="170579" cy="224172"/>
            </a:xfrm>
            <a:custGeom>
              <a:avLst/>
              <a:gdLst/>
              <a:ahLst/>
              <a:cxnLst/>
              <a:rect l="0" t="0" r="0" b="0"/>
              <a:pathLst>
                <a:path w="170579" h="224172">
                  <a:moveTo>
                    <a:pt x="121935" y="73699"/>
                  </a:moveTo>
                  <a:lnTo>
                    <a:pt x="92627" y="35326"/>
                  </a:lnTo>
                  <a:lnTo>
                    <a:pt x="83679" y="31739"/>
                  </a:lnTo>
                  <a:lnTo>
                    <a:pt x="61259" y="30874"/>
                  </a:lnTo>
                  <a:lnTo>
                    <a:pt x="41936" y="37508"/>
                  </a:lnTo>
                  <a:lnTo>
                    <a:pt x="33507" y="42553"/>
                  </a:lnTo>
                  <a:lnTo>
                    <a:pt x="10467" y="72009"/>
                  </a:lnTo>
                  <a:lnTo>
                    <a:pt x="0" y="110373"/>
                  </a:lnTo>
                  <a:lnTo>
                    <a:pt x="2488" y="145787"/>
                  </a:lnTo>
                  <a:lnTo>
                    <a:pt x="14979" y="188024"/>
                  </a:lnTo>
                  <a:lnTo>
                    <a:pt x="26047" y="204839"/>
                  </a:lnTo>
                  <a:lnTo>
                    <a:pt x="41883" y="216991"/>
                  </a:lnTo>
                  <a:lnTo>
                    <a:pt x="51020" y="221870"/>
                  </a:lnTo>
                  <a:lnTo>
                    <a:pt x="73650" y="224171"/>
                  </a:lnTo>
                  <a:lnTo>
                    <a:pt x="96965" y="220124"/>
                  </a:lnTo>
                  <a:lnTo>
                    <a:pt x="115127" y="210527"/>
                  </a:lnTo>
                  <a:lnTo>
                    <a:pt x="145850" y="176896"/>
                  </a:lnTo>
                  <a:lnTo>
                    <a:pt x="160250" y="156999"/>
                  </a:lnTo>
                  <a:lnTo>
                    <a:pt x="168210" y="133338"/>
                  </a:lnTo>
                  <a:lnTo>
                    <a:pt x="170578" y="108394"/>
                  </a:lnTo>
                  <a:lnTo>
                    <a:pt x="159551" y="53051"/>
                  </a:lnTo>
                  <a:lnTo>
                    <a:pt x="144129" y="26767"/>
                  </a:lnTo>
                  <a:lnTo>
                    <a:pt x="128290" y="14626"/>
                  </a:lnTo>
                  <a:lnTo>
                    <a:pt x="100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24175" y="1793738"/>
              <a:ext cx="113774" cy="459361"/>
            </a:xfrm>
            <a:custGeom>
              <a:avLst/>
              <a:gdLst/>
              <a:ahLst/>
              <a:cxnLst/>
              <a:rect l="0" t="0" r="0" b="0"/>
              <a:pathLst>
                <a:path w="113774" h="459361">
                  <a:moveTo>
                    <a:pt x="71659" y="459360"/>
                  </a:moveTo>
                  <a:lnTo>
                    <a:pt x="54871" y="403146"/>
                  </a:lnTo>
                  <a:lnTo>
                    <a:pt x="48326" y="344574"/>
                  </a:lnTo>
                  <a:lnTo>
                    <a:pt x="36115" y="293187"/>
                  </a:lnTo>
                  <a:lnTo>
                    <a:pt x="29673" y="232430"/>
                  </a:lnTo>
                  <a:lnTo>
                    <a:pt x="21524" y="182591"/>
                  </a:lnTo>
                  <a:lnTo>
                    <a:pt x="8290" y="126356"/>
                  </a:lnTo>
                  <a:lnTo>
                    <a:pt x="0" y="75517"/>
                  </a:lnTo>
                  <a:lnTo>
                    <a:pt x="4153" y="34323"/>
                  </a:lnTo>
                  <a:lnTo>
                    <a:pt x="10278" y="23924"/>
                  </a:lnTo>
                  <a:lnTo>
                    <a:pt x="29561" y="9249"/>
                  </a:lnTo>
                  <a:lnTo>
                    <a:pt x="66724" y="0"/>
                  </a:lnTo>
                  <a:lnTo>
                    <a:pt x="87403" y="4076"/>
                  </a:lnTo>
                  <a:lnTo>
                    <a:pt x="113773" y="17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01077" y="2032000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0"/>
                  </a:moveTo>
                  <a:lnTo>
                    <a:pt x="78336" y="8333"/>
                  </a:lnTo>
                  <a:lnTo>
                    <a:pt x="43488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32746" y="1863544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3120" y="60383"/>
                  </a:lnTo>
                  <a:lnTo>
                    <a:pt x="8334" y="121226"/>
                  </a:lnTo>
                  <a:lnTo>
                    <a:pt x="12998" y="178638"/>
                  </a:lnTo>
                  <a:lnTo>
                    <a:pt x="18669" y="230354"/>
                  </a:lnTo>
                  <a:lnTo>
                    <a:pt x="19996" y="273175"/>
                  </a:lnTo>
                  <a:lnTo>
                    <a:pt x="20743" y="335574"/>
                  </a:lnTo>
                  <a:lnTo>
                    <a:pt x="20964" y="390458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06404" y="2074114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8011" y="0"/>
                  </a:lnTo>
                  <a:lnTo>
                    <a:pt x="133064" y="5589"/>
                  </a:lnTo>
                  <a:lnTo>
                    <a:pt x="77150" y="9552"/>
                  </a:lnTo>
                  <a:lnTo>
                    <a:pt x="27284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42971" y="1831958"/>
              <a:ext cx="321445" cy="466923"/>
            </a:xfrm>
            <a:custGeom>
              <a:avLst/>
              <a:gdLst/>
              <a:ahLst/>
              <a:cxnLst/>
              <a:rect l="0" t="0" r="0" b="0"/>
              <a:pathLst>
                <a:path w="321445" h="46692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30903"/>
                  </a:lnTo>
                  <a:lnTo>
                    <a:pt x="13786" y="184625"/>
                  </a:lnTo>
                  <a:lnTo>
                    <a:pt x="21246" y="239110"/>
                  </a:lnTo>
                  <a:lnTo>
                    <a:pt x="25579" y="300479"/>
                  </a:lnTo>
                  <a:lnTo>
                    <a:pt x="26330" y="350424"/>
                  </a:lnTo>
                  <a:lnTo>
                    <a:pt x="25382" y="387189"/>
                  </a:lnTo>
                  <a:lnTo>
                    <a:pt x="23464" y="387978"/>
                  </a:lnTo>
                  <a:lnTo>
                    <a:pt x="21015" y="384994"/>
                  </a:lnTo>
                  <a:lnTo>
                    <a:pt x="17568" y="352848"/>
                  </a:lnTo>
                  <a:lnTo>
                    <a:pt x="23639" y="296819"/>
                  </a:lnTo>
                  <a:lnTo>
                    <a:pt x="28095" y="251203"/>
                  </a:lnTo>
                  <a:lnTo>
                    <a:pt x="37428" y="230189"/>
                  </a:lnTo>
                  <a:lnTo>
                    <a:pt x="44362" y="227159"/>
                  </a:lnTo>
                  <a:lnTo>
                    <a:pt x="52495" y="228648"/>
                  </a:lnTo>
                  <a:lnTo>
                    <a:pt x="69720" y="239662"/>
                  </a:lnTo>
                  <a:lnTo>
                    <a:pt x="85174" y="256255"/>
                  </a:lnTo>
                  <a:lnTo>
                    <a:pt x="112920" y="317250"/>
                  </a:lnTo>
                  <a:lnTo>
                    <a:pt x="123481" y="345721"/>
                  </a:lnTo>
                  <a:lnTo>
                    <a:pt x="130262" y="408539"/>
                  </a:lnTo>
                  <a:lnTo>
                    <a:pt x="132359" y="429577"/>
                  </a:lnTo>
                  <a:lnTo>
                    <a:pt x="134556" y="430275"/>
                  </a:lnTo>
                  <a:lnTo>
                    <a:pt x="137191" y="427230"/>
                  </a:lnTo>
                  <a:lnTo>
                    <a:pt x="156651" y="368647"/>
                  </a:lnTo>
                  <a:lnTo>
                    <a:pt x="172661" y="342546"/>
                  </a:lnTo>
                  <a:lnTo>
                    <a:pt x="181311" y="337158"/>
                  </a:lnTo>
                  <a:lnTo>
                    <a:pt x="215842" y="329576"/>
                  </a:lnTo>
                  <a:lnTo>
                    <a:pt x="269432" y="323895"/>
                  </a:lnTo>
                  <a:lnTo>
                    <a:pt x="294818" y="317089"/>
                  </a:lnTo>
                  <a:lnTo>
                    <a:pt x="313899" y="306265"/>
                  </a:lnTo>
                  <a:lnTo>
                    <a:pt x="318753" y="298933"/>
                  </a:lnTo>
                  <a:lnTo>
                    <a:pt x="321028" y="281428"/>
                  </a:lnTo>
                  <a:lnTo>
                    <a:pt x="315020" y="265069"/>
                  </a:lnTo>
                  <a:lnTo>
                    <a:pt x="310142" y="257431"/>
                  </a:lnTo>
                  <a:lnTo>
                    <a:pt x="302211" y="252339"/>
                  </a:lnTo>
                  <a:lnTo>
                    <a:pt x="280920" y="246682"/>
                  </a:lnTo>
                  <a:lnTo>
                    <a:pt x="242626" y="249086"/>
                  </a:lnTo>
                  <a:lnTo>
                    <a:pt x="221683" y="257324"/>
                  </a:lnTo>
                  <a:lnTo>
                    <a:pt x="204576" y="269954"/>
                  </a:lnTo>
                  <a:lnTo>
                    <a:pt x="182961" y="296795"/>
                  </a:lnTo>
                  <a:lnTo>
                    <a:pt x="172938" y="316743"/>
                  </a:lnTo>
                  <a:lnTo>
                    <a:pt x="166308" y="353293"/>
                  </a:lnTo>
                  <a:lnTo>
                    <a:pt x="169933" y="393758"/>
                  </a:lnTo>
                  <a:lnTo>
                    <a:pt x="184005" y="429795"/>
                  </a:lnTo>
                  <a:lnTo>
                    <a:pt x="199529" y="445654"/>
                  </a:lnTo>
                  <a:lnTo>
                    <a:pt x="238090" y="465367"/>
                  </a:lnTo>
                  <a:lnTo>
                    <a:pt x="258661" y="466922"/>
                  </a:lnTo>
                  <a:lnTo>
                    <a:pt x="278333" y="462545"/>
                  </a:lnTo>
                  <a:lnTo>
                    <a:pt x="32144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22400" y="2074161"/>
              <a:ext cx="158087" cy="417679"/>
            </a:xfrm>
            <a:custGeom>
              <a:avLst/>
              <a:gdLst/>
              <a:ahLst/>
              <a:cxnLst/>
              <a:rect l="0" t="0" r="0" b="0"/>
              <a:pathLst>
                <a:path w="158087" h="417679">
                  <a:moveTo>
                    <a:pt x="31527" y="136823"/>
                  </a:moveTo>
                  <a:lnTo>
                    <a:pt x="28408" y="190967"/>
                  </a:lnTo>
                  <a:lnTo>
                    <a:pt x="22463" y="251503"/>
                  </a:lnTo>
                  <a:lnTo>
                    <a:pt x="21433" y="308063"/>
                  </a:lnTo>
                  <a:lnTo>
                    <a:pt x="21128" y="358096"/>
                  </a:lnTo>
                  <a:lnTo>
                    <a:pt x="19855" y="415971"/>
                  </a:lnTo>
                  <a:lnTo>
                    <a:pt x="17897" y="417678"/>
                  </a:lnTo>
                  <a:lnTo>
                    <a:pt x="15421" y="415307"/>
                  </a:lnTo>
                  <a:lnTo>
                    <a:pt x="11448" y="375539"/>
                  </a:lnTo>
                  <a:lnTo>
                    <a:pt x="9590" y="322197"/>
                  </a:lnTo>
                  <a:lnTo>
                    <a:pt x="3321" y="263109"/>
                  </a:lnTo>
                  <a:lnTo>
                    <a:pt x="943" y="206866"/>
                  </a:lnTo>
                  <a:lnTo>
                    <a:pt x="239" y="148608"/>
                  </a:lnTo>
                  <a:lnTo>
                    <a:pt x="0" y="85815"/>
                  </a:lnTo>
                  <a:lnTo>
                    <a:pt x="2308" y="58001"/>
                  </a:lnTo>
                  <a:lnTo>
                    <a:pt x="16761" y="23781"/>
                  </a:lnTo>
                  <a:lnTo>
                    <a:pt x="29254" y="6254"/>
                  </a:lnTo>
                  <a:lnTo>
                    <a:pt x="38200" y="1814"/>
                  </a:lnTo>
                  <a:lnTo>
                    <a:pt x="60619" y="0"/>
                  </a:lnTo>
                  <a:lnTo>
                    <a:pt x="93960" y="5556"/>
                  </a:lnTo>
                  <a:lnTo>
                    <a:pt x="126065" y="25789"/>
                  </a:lnTo>
                  <a:lnTo>
                    <a:pt x="152215" y="59601"/>
                  </a:lnTo>
                  <a:lnTo>
                    <a:pt x="158086" y="88854"/>
                  </a:lnTo>
                  <a:lnTo>
                    <a:pt x="155626" y="117843"/>
                  </a:lnTo>
                  <a:lnTo>
                    <a:pt x="146734" y="138526"/>
                  </a:lnTo>
                  <a:lnTo>
                    <a:pt x="131864" y="152398"/>
                  </a:lnTo>
                  <a:lnTo>
                    <a:pt x="112386" y="161293"/>
                  </a:lnTo>
                  <a:lnTo>
                    <a:pt x="63113" y="168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26711" y="2084642"/>
              <a:ext cx="149052" cy="216281"/>
            </a:xfrm>
            <a:custGeom>
              <a:avLst/>
              <a:gdLst/>
              <a:ahLst/>
              <a:cxnLst/>
              <a:rect l="0" t="0" r="0" b="0"/>
              <a:pathLst>
                <a:path w="149052" h="216281">
                  <a:moveTo>
                    <a:pt x="132542" y="42114"/>
                  </a:moveTo>
                  <a:lnTo>
                    <a:pt x="88580" y="18395"/>
                  </a:lnTo>
                  <a:lnTo>
                    <a:pt x="78667" y="18112"/>
                  </a:lnTo>
                  <a:lnTo>
                    <a:pt x="58296" y="24038"/>
                  </a:lnTo>
                  <a:lnTo>
                    <a:pt x="32685" y="40528"/>
                  </a:lnTo>
                  <a:lnTo>
                    <a:pt x="10278" y="71410"/>
                  </a:lnTo>
                  <a:lnTo>
                    <a:pt x="0" y="110196"/>
                  </a:lnTo>
                  <a:lnTo>
                    <a:pt x="2543" y="145734"/>
                  </a:lnTo>
                  <a:lnTo>
                    <a:pt x="13934" y="167716"/>
                  </a:lnTo>
                  <a:lnTo>
                    <a:pt x="44253" y="204835"/>
                  </a:lnTo>
                  <a:lnTo>
                    <a:pt x="67956" y="213870"/>
                  </a:lnTo>
                  <a:lnTo>
                    <a:pt x="82466" y="216280"/>
                  </a:lnTo>
                  <a:lnTo>
                    <a:pt x="104827" y="212718"/>
                  </a:lnTo>
                  <a:lnTo>
                    <a:pt x="114065" y="208492"/>
                  </a:lnTo>
                  <a:lnTo>
                    <a:pt x="130570" y="191319"/>
                  </a:lnTo>
                  <a:lnTo>
                    <a:pt x="138247" y="180189"/>
                  </a:lnTo>
                  <a:lnTo>
                    <a:pt x="149051" y="136578"/>
                  </a:lnTo>
                  <a:lnTo>
                    <a:pt x="146662" y="92200"/>
                  </a:lnTo>
                  <a:lnTo>
                    <a:pt x="132957" y="55004"/>
                  </a:lnTo>
                  <a:lnTo>
                    <a:pt x="114078" y="27346"/>
                  </a:lnTo>
                  <a:lnTo>
                    <a:pt x="799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22488" y="2084466"/>
              <a:ext cx="121281" cy="480841"/>
            </a:xfrm>
            <a:custGeom>
              <a:avLst/>
              <a:gdLst/>
              <a:ahLst/>
              <a:cxnLst/>
              <a:rect l="0" t="0" r="0" b="0"/>
              <a:pathLst>
                <a:path w="121281" h="480841">
                  <a:moveTo>
                    <a:pt x="10465" y="137047"/>
                  </a:moveTo>
                  <a:lnTo>
                    <a:pt x="1400" y="195663"/>
                  </a:lnTo>
                  <a:lnTo>
                    <a:pt x="7461" y="244942"/>
                  </a:lnTo>
                  <a:lnTo>
                    <a:pt x="10745" y="296527"/>
                  </a:lnTo>
                  <a:lnTo>
                    <a:pt x="18607" y="343657"/>
                  </a:lnTo>
                  <a:lnTo>
                    <a:pt x="28346" y="394147"/>
                  </a:lnTo>
                  <a:lnTo>
                    <a:pt x="37469" y="444981"/>
                  </a:lnTo>
                  <a:lnTo>
                    <a:pt x="39523" y="480840"/>
                  </a:lnTo>
                  <a:lnTo>
                    <a:pt x="38026" y="479716"/>
                  </a:lnTo>
                  <a:lnTo>
                    <a:pt x="34413" y="465989"/>
                  </a:lnTo>
                  <a:lnTo>
                    <a:pt x="26314" y="411356"/>
                  </a:lnTo>
                  <a:lnTo>
                    <a:pt x="16981" y="362603"/>
                  </a:lnTo>
                  <a:lnTo>
                    <a:pt x="10582" y="301227"/>
                  </a:lnTo>
                  <a:lnTo>
                    <a:pt x="2386" y="244736"/>
                  </a:lnTo>
                  <a:lnTo>
                    <a:pt x="662" y="187282"/>
                  </a:lnTo>
                  <a:lnTo>
                    <a:pt x="151" y="128925"/>
                  </a:lnTo>
                  <a:lnTo>
                    <a:pt x="0" y="77708"/>
                  </a:lnTo>
                  <a:lnTo>
                    <a:pt x="2304" y="48673"/>
                  </a:lnTo>
                  <a:lnTo>
                    <a:pt x="11128" y="24070"/>
                  </a:lnTo>
                  <a:lnTo>
                    <a:pt x="19095" y="14935"/>
                  </a:lnTo>
                  <a:lnTo>
                    <a:pt x="40427" y="1666"/>
                  </a:lnTo>
                  <a:lnTo>
                    <a:pt x="50327" y="0"/>
                  </a:lnTo>
                  <a:lnTo>
                    <a:pt x="59266" y="1228"/>
                  </a:lnTo>
                  <a:lnTo>
                    <a:pt x="75439" y="8833"/>
                  </a:lnTo>
                  <a:lnTo>
                    <a:pt x="97697" y="27437"/>
                  </a:lnTo>
                  <a:lnTo>
                    <a:pt x="112016" y="45048"/>
                  </a:lnTo>
                  <a:lnTo>
                    <a:pt x="119939" y="70812"/>
                  </a:lnTo>
                  <a:lnTo>
                    <a:pt x="121280" y="115082"/>
                  </a:lnTo>
                  <a:lnTo>
                    <a:pt x="115868" y="141322"/>
                  </a:lnTo>
                  <a:lnTo>
                    <a:pt x="105664" y="160784"/>
                  </a:lnTo>
                  <a:lnTo>
                    <a:pt x="90210" y="174113"/>
                  </a:lnTo>
                  <a:lnTo>
                    <a:pt x="81176" y="179305"/>
                  </a:lnTo>
                  <a:lnTo>
                    <a:pt x="61779" y="181954"/>
                  </a:lnTo>
                  <a:lnTo>
                    <a:pt x="43800" y="179232"/>
                  </a:lnTo>
                  <a:lnTo>
                    <a:pt x="20994" y="168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94001" y="2063585"/>
              <a:ext cx="110738" cy="198602"/>
            </a:xfrm>
            <a:custGeom>
              <a:avLst/>
              <a:gdLst/>
              <a:ahLst/>
              <a:cxnLst/>
              <a:rect l="0" t="0" r="0" b="0"/>
              <a:pathLst>
                <a:path w="110738" h="198602">
                  <a:moveTo>
                    <a:pt x="17937" y="42114"/>
                  </a:moveTo>
                  <a:lnTo>
                    <a:pt x="6759" y="53292"/>
                  </a:lnTo>
                  <a:lnTo>
                    <a:pt x="1270" y="71259"/>
                  </a:lnTo>
                  <a:lnTo>
                    <a:pt x="0" y="94842"/>
                  </a:lnTo>
                  <a:lnTo>
                    <a:pt x="11791" y="156321"/>
                  </a:lnTo>
                  <a:lnTo>
                    <a:pt x="27295" y="189037"/>
                  </a:lnTo>
                  <a:lnTo>
                    <a:pt x="35874" y="195045"/>
                  </a:lnTo>
                  <a:lnTo>
                    <a:pt x="57884" y="198601"/>
                  </a:lnTo>
                  <a:lnTo>
                    <a:pt x="77025" y="193162"/>
                  </a:lnTo>
                  <a:lnTo>
                    <a:pt x="85405" y="188436"/>
                  </a:lnTo>
                  <a:lnTo>
                    <a:pt x="97835" y="173827"/>
                  </a:lnTo>
                  <a:lnTo>
                    <a:pt x="102788" y="165017"/>
                  </a:lnTo>
                  <a:lnTo>
                    <a:pt x="110737" y="110022"/>
                  </a:lnTo>
                  <a:lnTo>
                    <a:pt x="109187" y="52885"/>
                  </a:lnTo>
                  <a:lnTo>
                    <a:pt x="1021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80394" y="1831958"/>
              <a:ext cx="42114" cy="463255"/>
            </a:xfrm>
            <a:custGeom>
              <a:avLst/>
              <a:gdLst/>
              <a:ahLst/>
              <a:cxnLst/>
              <a:rect l="0" t="0" r="0" b="0"/>
              <a:pathLst>
                <a:path w="42114" h="463255">
                  <a:moveTo>
                    <a:pt x="0" y="0"/>
                  </a:moveTo>
                  <a:lnTo>
                    <a:pt x="8333" y="57264"/>
                  </a:lnTo>
                  <a:lnTo>
                    <a:pt x="15684" y="112567"/>
                  </a:lnTo>
                  <a:lnTo>
                    <a:pt x="19995" y="169201"/>
                  </a:lnTo>
                  <a:lnTo>
                    <a:pt x="20742" y="228988"/>
                  </a:lnTo>
                  <a:lnTo>
                    <a:pt x="24114" y="289771"/>
                  </a:lnTo>
                  <a:lnTo>
                    <a:pt x="30109" y="341508"/>
                  </a:lnTo>
                  <a:lnTo>
                    <a:pt x="38529" y="404024"/>
                  </a:lnTo>
                  <a:lnTo>
                    <a:pt x="4211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86931" y="2105292"/>
              <a:ext cx="209319" cy="214241"/>
            </a:xfrm>
            <a:custGeom>
              <a:avLst/>
              <a:gdLst/>
              <a:ahLst/>
              <a:cxnLst/>
              <a:rect l="0" t="0" r="0" b="0"/>
              <a:pathLst>
                <a:path w="209319" h="214241">
                  <a:moveTo>
                    <a:pt x="93504" y="158334"/>
                  </a:moveTo>
                  <a:lnTo>
                    <a:pt x="104682" y="141567"/>
                  </a:lnTo>
                  <a:lnTo>
                    <a:pt x="111634" y="103194"/>
                  </a:lnTo>
                  <a:lnTo>
                    <a:pt x="108105" y="60368"/>
                  </a:lnTo>
                  <a:lnTo>
                    <a:pt x="99603" y="38365"/>
                  </a:lnTo>
                  <a:lnTo>
                    <a:pt x="75082" y="5175"/>
                  </a:lnTo>
                  <a:lnTo>
                    <a:pt x="67185" y="1246"/>
                  </a:lnTo>
                  <a:lnTo>
                    <a:pt x="49052" y="0"/>
                  </a:lnTo>
                  <a:lnTo>
                    <a:pt x="32413" y="6465"/>
                  </a:lnTo>
                  <a:lnTo>
                    <a:pt x="24700" y="11465"/>
                  </a:lnTo>
                  <a:lnTo>
                    <a:pt x="13012" y="26379"/>
                  </a:lnTo>
                  <a:lnTo>
                    <a:pt x="5088" y="45875"/>
                  </a:lnTo>
                  <a:lnTo>
                    <a:pt x="0" y="96519"/>
                  </a:lnTo>
                  <a:lnTo>
                    <a:pt x="4584" y="157173"/>
                  </a:lnTo>
                  <a:lnTo>
                    <a:pt x="13475" y="196985"/>
                  </a:lnTo>
                  <a:lnTo>
                    <a:pt x="20264" y="205158"/>
                  </a:lnTo>
                  <a:lnTo>
                    <a:pt x="40285" y="214240"/>
                  </a:lnTo>
                  <a:lnTo>
                    <a:pt x="48666" y="213152"/>
                  </a:lnTo>
                  <a:lnTo>
                    <a:pt x="55423" y="208918"/>
                  </a:lnTo>
                  <a:lnTo>
                    <a:pt x="66050" y="194854"/>
                  </a:lnTo>
                  <a:lnTo>
                    <a:pt x="86105" y="141480"/>
                  </a:lnTo>
                  <a:lnTo>
                    <a:pt x="92042" y="87588"/>
                  </a:lnTo>
                  <a:lnTo>
                    <a:pt x="93071" y="56394"/>
                  </a:lnTo>
                  <a:lnTo>
                    <a:pt x="99037" y="102118"/>
                  </a:lnTo>
                  <a:lnTo>
                    <a:pt x="126280" y="157864"/>
                  </a:lnTo>
                  <a:lnTo>
                    <a:pt x="140827" y="176843"/>
                  </a:lnTo>
                  <a:lnTo>
                    <a:pt x="158990" y="189177"/>
                  </a:lnTo>
                  <a:lnTo>
                    <a:pt x="168747" y="189425"/>
                  </a:lnTo>
                  <a:lnTo>
                    <a:pt x="209318" y="168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06777" y="1810901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0" y="165092"/>
                  </a:lnTo>
                  <a:lnTo>
                    <a:pt x="5589" y="223943"/>
                  </a:lnTo>
                  <a:lnTo>
                    <a:pt x="10723" y="280629"/>
                  </a:lnTo>
                  <a:lnTo>
                    <a:pt x="18669" y="336886"/>
                  </a:lnTo>
                  <a:lnTo>
                    <a:pt x="20349" y="385257"/>
                  </a:lnTo>
                  <a:lnTo>
                    <a:pt x="26506" y="447717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80435" y="1973291"/>
              <a:ext cx="252685" cy="37653"/>
            </a:xfrm>
            <a:custGeom>
              <a:avLst/>
              <a:gdLst/>
              <a:ahLst/>
              <a:cxnLst/>
              <a:rect l="0" t="0" r="0" b="0"/>
              <a:pathLst>
                <a:path w="252685" h="37653">
                  <a:moveTo>
                    <a:pt x="252684" y="6066"/>
                  </a:moveTo>
                  <a:lnTo>
                    <a:pt x="220232" y="0"/>
                  </a:lnTo>
                  <a:lnTo>
                    <a:pt x="157164" y="5036"/>
                  </a:lnTo>
                  <a:lnTo>
                    <a:pt x="98809" y="14268"/>
                  </a:lnTo>
                  <a:lnTo>
                    <a:pt x="45341" y="27357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69644" y="2137285"/>
              <a:ext cx="37176" cy="178985"/>
            </a:xfrm>
            <a:custGeom>
              <a:avLst/>
              <a:gdLst/>
              <a:ahLst/>
              <a:cxnLst/>
              <a:rect l="0" t="0" r="0" b="0"/>
              <a:pathLst>
                <a:path w="37176" h="178985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8" y="92998"/>
                  </a:lnTo>
                  <a:lnTo>
                    <a:pt x="30247" y="156078"/>
                  </a:lnTo>
                  <a:lnTo>
                    <a:pt x="3717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75233" y="202147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72819" y="2084642"/>
              <a:ext cx="120440" cy="223430"/>
            </a:xfrm>
            <a:custGeom>
              <a:avLst/>
              <a:gdLst/>
              <a:ahLst/>
              <a:cxnLst/>
              <a:rect l="0" t="0" r="0" b="0"/>
              <a:pathLst>
                <a:path w="120440" h="223430">
                  <a:moveTo>
                    <a:pt x="91927" y="31585"/>
                  </a:moveTo>
                  <a:lnTo>
                    <a:pt x="75159" y="25996"/>
                  </a:lnTo>
                  <a:lnTo>
                    <a:pt x="57568" y="29491"/>
                  </a:lnTo>
                  <a:lnTo>
                    <a:pt x="39222" y="40013"/>
                  </a:lnTo>
                  <a:lnTo>
                    <a:pt x="16909" y="65668"/>
                  </a:lnTo>
                  <a:lnTo>
                    <a:pt x="6723" y="85338"/>
                  </a:lnTo>
                  <a:lnTo>
                    <a:pt x="0" y="127321"/>
                  </a:lnTo>
                  <a:lnTo>
                    <a:pt x="3598" y="165627"/>
                  </a:lnTo>
                  <a:lnTo>
                    <a:pt x="17662" y="199203"/>
                  </a:lnTo>
                  <a:lnTo>
                    <a:pt x="33184" y="214487"/>
                  </a:lnTo>
                  <a:lnTo>
                    <a:pt x="42237" y="220200"/>
                  </a:lnTo>
                  <a:lnTo>
                    <a:pt x="61653" y="223429"/>
                  </a:lnTo>
                  <a:lnTo>
                    <a:pt x="71744" y="222652"/>
                  </a:lnTo>
                  <a:lnTo>
                    <a:pt x="89197" y="215550"/>
                  </a:lnTo>
                  <a:lnTo>
                    <a:pt x="97126" y="210380"/>
                  </a:lnTo>
                  <a:lnTo>
                    <a:pt x="109055" y="192158"/>
                  </a:lnTo>
                  <a:lnTo>
                    <a:pt x="117087" y="168462"/>
                  </a:lnTo>
                  <a:lnTo>
                    <a:pt x="120439" y="128813"/>
                  </a:lnTo>
                  <a:lnTo>
                    <a:pt x="113373" y="88600"/>
                  </a:lnTo>
                  <a:lnTo>
                    <a:pt x="89624" y="32161"/>
                  </a:lnTo>
                  <a:lnTo>
                    <a:pt x="70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30538" y="2052890"/>
              <a:ext cx="271121" cy="316022"/>
            </a:xfrm>
            <a:custGeom>
              <a:avLst/>
              <a:gdLst/>
              <a:ahLst/>
              <a:cxnLst/>
              <a:rect l="0" t="0" r="0" b="0"/>
              <a:pathLst>
                <a:path w="271121" h="316022">
                  <a:moveTo>
                    <a:pt x="18436" y="105452"/>
                  </a:moveTo>
                  <a:lnTo>
                    <a:pt x="33090" y="164068"/>
                  </a:lnTo>
                  <a:lnTo>
                    <a:pt x="44294" y="211007"/>
                  </a:lnTo>
                  <a:lnTo>
                    <a:pt x="42406" y="236983"/>
                  </a:lnTo>
                  <a:lnTo>
                    <a:pt x="39096" y="243442"/>
                  </a:lnTo>
                  <a:lnTo>
                    <a:pt x="34549" y="245408"/>
                  </a:lnTo>
                  <a:lnTo>
                    <a:pt x="29178" y="244380"/>
                  </a:lnTo>
                  <a:lnTo>
                    <a:pt x="24428" y="239014"/>
                  </a:lnTo>
                  <a:lnTo>
                    <a:pt x="4725" y="183886"/>
                  </a:lnTo>
                  <a:lnTo>
                    <a:pt x="0" y="129567"/>
                  </a:lnTo>
                  <a:lnTo>
                    <a:pt x="9119" y="76897"/>
                  </a:lnTo>
                  <a:lnTo>
                    <a:pt x="22184" y="32351"/>
                  </a:lnTo>
                  <a:lnTo>
                    <a:pt x="38429" y="14081"/>
                  </a:lnTo>
                  <a:lnTo>
                    <a:pt x="49312" y="5933"/>
                  </a:lnTo>
                  <a:lnTo>
                    <a:pt x="70764" y="0"/>
                  </a:lnTo>
                  <a:lnTo>
                    <a:pt x="81397" y="56"/>
                  </a:lnTo>
                  <a:lnTo>
                    <a:pt x="102571" y="9476"/>
                  </a:lnTo>
                  <a:lnTo>
                    <a:pt x="146889" y="46799"/>
                  </a:lnTo>
                  <a:lnTo>
                    <a:pt x="194219" y="107911"/>
                  </a:lnTo>
                  <a:lnTo>
                    <a:pt x="226529" y="168838"/>
                  </a:lnTo>
                  <a:lnTo>
                    <a:pt x="249846" y="231812"/>
                  </a:lnTo>
                  <a:lnTo>
                    <a:pt x="264057" y="285090"/>
                  </a:lnTo>
                  <a:lnTo>
                    <a:pt x="271120" y="316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2074114" y="2875910"/>
            <a:ext cx="5822260" cy="882764"/>
            <a:chOff x="2074114" y="2875910"/>
            <a:chExt cx="5822260" cy="882764"/>
          </a:xfrm>
        </p:grpSpPr>
        <p:sp>
          <p:nvSpPr>
            <p:cNvPr id="89" name="Freeform 88"/>
            <p:cNvSpPr/>
            <p:nvPr/>
          </p:nvSpPr>
          <p:spPr>
            <a:xfrm>
              <a:off x="2074114" y="316907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4707" y="7409"/>
                  </a:lnTo>
                  <a:lnTo>
                    <a:pt x="51878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334267" y="2950643"/>
              <a:ext cx="328144" cy="495229"/>
            </a:xfrm>
            <a:custGeom>
              <a:avLst/>
              <a:gdLst/>
              <a:ahLst/>
              <a:cxnLst/>
              <a:rect l="0" t="0" r="0" b="0"/>
              <a:pathLst>
                <a:path w="328144" h="495229">
                  <a:moveTo>
                    <a:pt x="234686" y="71035"/>
                  </a:moveTo>
                  <a:lnTo>
                    <a:pt x="177121" y="15810"/>
                  </a:lnTo>
                  <a:lnTo>
                    <a:pt x="158799" y="6326"/>
                  </a:lnTo>
                  <a:lnTo>
                    <a:pt x="117574" y="0"/>
                  </a:lnTo>
                  <a:lnTo>
                    <a:pt x="79494" y="3714"/>
                  </a:lnTo>
                  <a:lnTo>
                    <a:pt x="45983" y="17813"/>
                  </a:lnTo>
                  <a:lnTo>
                    <a:pt x="19417" y="42398"/>
                  </a:lnTo>
                  <a:lnTo>
                    <a:pt x="2317" y="71909"/>
                  </a:lnTo>
                  <a:lnTo>
                    <a:pt x="0" y="92481"/>
                  </a:lnTo>
                  <a:lnTo>
                    <a:pt x="8044" y="134283"/>
                  </a:lnTo>
                  <a:lnTo>
                    <a:pt x="23123" y="160225"/>
                  </a:lnTo>
                  <a:lnTo>
                    <a:pt x="42409" y="182730"/>
                  </a:lnTo>
                  <a:lnTo>
                    <a:pt x="74120" y="198626"/>
                  </a:lnTo>
                  <a:lnTo>
                    <a:pt x="113151" y="205156"/>
                  </a:lnTo>
                  <a:lnTo>
                    <a:pt x="167092" y="201297"/>
                  </a:lnTo>
                  <a:lnTo>
                    <a:pt x="229164" y="212394"/>
                  </a:lnTo>
                  <a:lnTo>
                    <a:pt x="264635" y="227823"/>
                  </a:lnTo>
                  <a:lnTo>
                    <a:pt x="283482" y="246784"/>
                  </a:lnTo>
                  <a:lnTo>
                    <a:pt x="314645" y="291495"/>
                  </a:lnTo>
                  <a:lnTo>
                    <a:pt x="322866" y="316026"/>
                  </a:lnTo>
                  <a:lnTo>
                    <a:pt x="328143" y="375492"/>
                  </a:lnTo>
                  <a:lnTo>
                    <a:pt x="323468" y="415099"/>
                  </a:lnTo>
                  <a:lnTo>
                    <a:pt x="309085" y="449061"/>
                  </a:lnTo>
                  <a:lnTo>
                    <a:pt x="290369" y="467554"/>
                  </a:lnTo>
                  <a:lnTo>
                    <a:pt x="245815" y="492901"/>
                  </a:lnTo>
                  <a:lnTo>
                    <a:pt x="221305" y="495228"/>
                  </a:lnTo>
                  <a:lnTo>
                    <a:pt x="160827" y="484172"/>
                  </a:lnTo>
                  <a:lnTo>
                    <a:pt x="110739" y="467804"/>
                  </a:lnTo>
                  <a:lnTo>
                    <a:pt x="55702" y="439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84766" y="2958507"/>
              <a:ext cx="210571" cy="431670"/>
            </a:xfrm>
            <a:custGeom>
              <a:avLst/>
              <a:gdLst/>
              <a:ahLst/>
              <a:cxnLst/>
              <a:rect l="0" t="0" r="0" b="0"/>
              <a:pathLst>
                <a:path w="210571" h="431670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14655" y="165651"/>
                  </a:lnTo>
                  <a:lnTo>
                    <a:pt x="24750" y="217798"/>
                  </a:lnTo>
                  <a:lnTo>
                    <a:pt x="35149" y="270294"/>
                  </a:lnTo>
                  <a:lnTo>
                    <a:pt x="40051" y="322893"/>
                  </a:lnTo>
                  <a:lnTo>
                    <a:pt x="48942" y="384662"/>
                  </a:lnTo>
                  <a:lnTo>
                    <a:pt x="50998" y="413507"/>
                  </a:lnTo>
                  <a:lnTo>
                    <a:pt x="49207" y="420730"/>
                  </a:lnTo>
                  <a:lnTo>
                    <a:pt x="45673" y="423207"/>
                  </a:lnTo>
                  <a:lnTo>
                    <a:pt x="40977" y="422518"/>
                  </a:lnTo>
                  <a:lnTo>
                    <a:pt x="37847" y="417379"/>
                  </a:lnTo>
                  <a:lnTo>
                    <a:pt x="26821" y="362644"/>
                  </a:lnTo>
                  <a:lnTo>
                    <a:pt x="28354" y="327769"/>
                  </a:lnTo>
                  <a:lnTo>
                    <a:pt x="40523" y="278478"/>
                  </a:lnTo>
                  <a:lnTo>
                    <a:pt x="51546" y="259859"/>
                  </a:lnTo>
                  <a:lnTo>
                    <a:pt x="67363" y="246904"/>
                  </a:lnTo>
                  <a:lnTo>
                    <a:pt x="76494" y="241812"/>
                  </a:lnTo>
                  <a:lnTo>
                    <a:pt x="95999" y="239273"/>
                  </a:lnTo>
                  <a:lnTo>
                    <a:pt x="116366" y="243214"/>
                  </a:lnTo>
                  <a:lnTo>
                    <a:pt x="137116" y="252765"/>
                  </a:lnTo>
                  <a:lnTo>
                    <a:pt x="162940" y="276885"/>
                  </a:lnTo>
                  <a:lnTo>
                    <a:pt x="191457" y="324882"/>
                  </a:lnTo>
                  <a:lnTo>
                    <a:pt x="206448" y="379423"/>
                  </a:lnTo>
                  <a:lnTo>
                    <a:pt x="21057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40319" y="3211191"/>
              <a:ext cx="179103" cy="186600"/>
            </a:xfrm>
            <a:custGeom>
              <a:avLst/>
              <a:gdLst/>
              <a:ahLst/>
              <a:cxnLst/>
              <a:rect l="0" t="0" r="0" b="0"/>
              <a:pathLst>
                <a:path w="179103" h="186600">
                  <a:moveTo>
                    <a:pt x="102416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3" y="34898"/>
                  </a:lnTo>
                  <a:lnTo>
                    <a:pt x="6812" y="64153"/>
                  </a:lnTo>
                  <a:lnTo>
                    <a:pt x="0" y="100637"/>
                  </a:lnTo>
                  <a:lnTo>
                    <a:pt x="4646" y="124276"/>
                  </a:lnTo>
                  <a:lnTo>
                    <a:pt x="20415" y="154196"/>
                  </a:lnTo>
                  <a:lnTo>
                    <a:pt x="34386" y="169137"/>
                  </a:lnTo>
                  <a:lnTo>
                    <a:pt x="52293" y="179677"/>
                  </a:lnTo>
                  <a:lnTo>
                    <a:pt x="93284" y="186599"/>
                  </a:lnTo>
                  <a:lnTo>
                    <a:pt x="119415" y="181979"/>
                  </a:lnTo>
                  <a:lnTo>
                    <a:pt x="150737" y="166224"/>
                  </a:lnTo>
                  <a:lnTo>
                    <a:pt x="159197" y="159949"/>
                  </a:lnTo>
                  <a:lnTo>
                    <a:pt x="171716" y="140499"/>
                  </a:lnTo>
                  <a:lnTo>
                    <a:pt x="176692" y="128761"/>
                  </a:lnTo>
                  <a:lnTo>
                    <a:pt x="179102" y="103240"/>
                  </a:lnTo>
                  <a:lnTo>
                    <a:pt x="171117" y="54319"/>
                  </a:lnTo>
                  <a:lnTo>
                    <a:pt x="156047" y="27143"/>
                  </a:lnTo>
                  <a:lnTo>
                    <a:pt x="147529" y="21605"/>
                  </a:lnTo>
                  <a:lnTo>
                    <a:pt x="9188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60744" y="3179606"/>
              <a:ext cx="142105" cy="183418"/>
            </a:xfrm>
            <a:custGeom>
              <a:avLst/>
              <a:gdLst/>
              <a:ahLst/>
              <a:cxnLst/>
              <a:rect l="0" t="0" r="0" b="0"/>
              <a:pathLst>
                <a:path w="142105" h="183418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7019" y="143925"/>
                  </a:lnTo>
                  <a:lnTo>
                    <a:pt x="28181" y="166912"/>
                  </a:lnTo>
                  <a:lnTo>
                    <a:pt x="36773" y="174445"/>
                  </a:lnTo>
                  <a:lnTo>
                    <a:pt x="58798" y="182816"/>
                  </a:lnTo>
                  <a:lnTo>
                    <a:pt x="81065" y="183417"/>
                  </a:lnTo>
                  <a:lnTo>
                    <a:pt x="91916" y="181939"/>
                  </a:lnTo>
                  <a:lnTo>
                    <a:pt x="110212" y="170939"/>
                  </a:lnTo>
                  <a:lnTo>
                    <a:pt x="124973" y="153182"/>
                  </a:lnTo>
                  <a:lnTo>
                    <a:pt x="138689" y="116877"/>
                  </a:lnTo>
                  <a:lnTo>
                    <a:pt x="142104" y="76484"/>
                  </a:lnTo>
                  <a:lnTo>
                    <a:pt x="136489" y="27153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48062" y="2947979"/>
              <a:ext cx="73700" cy="463255"/>
            </a:xfrm>
            <a:custGeom>
              <a:avLst/>
              <a:gdLst/>
              <a:ahLst/>
              <a:cxnLst/>
              <a:rect l="0" t="0" r="0" b="0"/>
              <a:pathLst>
                <a:path w="73700" h="463255">
                  <a:moveTo>
                    <a:pt x="0" y="0"/>
                  </a:moveTo>
                  <a:lnTo>
                    <a:pt x="14654" y="58617"/>
                  </a:lnTo>
                  <a:lnTo>
                    <a:pt x="20962" y="118857"/>
                  </a:lnTo>
                  <a:lnTo>
                    <a:pt x="29141" y="176336"/>
                  </a:lnTo>
                  <a:lnTo>
                    <a:pt x="36692" y="237473"/>
                  </a:lnTo>
                  <a:lnTo>
                    <a:pt x="48279" y="300156"/>
                  </a:lnTo>
                  <a:lnTo>
                    <a:pt x="52519" y="350328"/>
                  </a:lnTo>
                  <a:lnTo>
                    <a:pt x="63840" y="409795"/>
                  </a:lnTo>
                  <a:lnTo>
                    <a:pt x="7369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03253" y="2875910"/>
              <a:ext cx="150136" cy="512808"/>
            </a:xfrm>
            <a:custGeom>
              <a:avLst/>
              <a:gdLst/>
              <a:ahLst/>
              <a:cxnLst/>
              <a:rect l="0" t="0" r="0" b="0"/>
              <a:pathLst>
                <a:path w="150136" h="512808">
                  <a:moveTo>
                    <a:pt x="118550" y="398452"/>
                  </a:moveTo>
                  <a:lnTo>
                    <a:pt x="118550" y="376096"/>
                  </a:lnTo>
                  <a:lnTo>
                    <a:pt x="107371" y="345425"/>
                  </a:lnTo>
                  <a:lnTo>
                    <a:pt x="92525" y="330821"/>
                  </a:lnTo>
                  <a:lnTo>
                    <a:pt x="83652" y="325289"/>
                  </a:lnTo>
                  <a:lnTo>
                    <a:pt x="64435" y="322262"/>
                  </a:lnTo>
                  <a:lnTo>
                    <a:pt x="54398" y="323092"/>
                  </a:lnTo>
                  <a:lnTo>
                    <a:pt x="37005" y="330254"/>
                  </a:lnTo>
                  <a:lnTo>
                    <a:pt x="29092" y="335439"/>
                  </a:lnTo>
                  <a:lnTo>
                    <a:pt x="17179" y="350559"/>
                  </a:lnTo>
                  <a:lnTo>
                    <a:pt x="0" y="394451"/>
                  </a:lnTo>
                  <a:lnTo>
                    <a:pt x="106" y="434441"/>
                  </a:lnTo>
                  <a:lnTo>
                    <a:pt x="13135" y="470337"/>
                  </a:lnTo>
                  <a:lnTo>
                    <a:pt x="31814" y="503200"/>
                  </a:lnTo>
                  <a:lnTo>
                    <a:pt x="39669" y="509228"/>
                  </a:lnTo>
                  <a:lnTo>
                    <a:pt x="48415" y="512077"/>
                  </a:lnTo>
                  <a:lnTo>
                    <a:pt x="57755" y="512807"/>
                  </a:lnTo>
                  <a:lnTo>
                    <a:pt x="74372" y="507378"/>
                  </a:lnTo>
                  <a:lnTo>
                    <a:pt x="82079" y="502655"/>
                  </a:lnTo>
                  <a:lnTo>
                    <a:pt x="93762" y="488049"/>
                  </a:lnTo>
                  <a:lnTo>
                    <a:pt x="110794" y="450075"/>
                  </a:lnTo>
                  <a:lnTo>
                    <a:pt x="118187" y="391968"/>
                  </a:lnTo>
                  <a:lnTo>
                    <a:pt x="125331" y="340249"/>
                  </a:lnTo>
                  <a:lnTo>
                    <a:pt x="129138" y="284501"/>
                  </a:lnTo>
                  <a:lnTo>
                    <a:pt x="134073" y="223085"/>
                  </a:lnTo>
                  <a:lnTo>
                    <a:pt x="130558" y="167897"/>
                  </a:lnTo>
                  <a:lnTo>
                    <a:pt x="123781" y="108026"/>
                  </a:lnTo>
                  <a:lnTo>
                    <a:pt x="111178" y="47933"/>
                  </a:lnTo>
                  <a:lnTo>
                    <a:pt x="104355" y="22737"/>
                  </a:lnTo>
                  <a:lnTo>
                    <a:pt x="98558" y="13445"/>
                  </a:lnTo>
                  <a:lnTo>
                    <a:pt x="82759" y="0"/>
                  </a:lnTo>
                  <a:lnTo>
                    <a:pt x="75972" y="627"/>
                  </a:lnTo>
                  <a:lnTo>
                    <a:pt x="70277" y="5723"/>
                  </a:lnTo>
                  <a:lnTo>
                    <a:pt x="65311" y="13801"/>
                  </a:lnTo>
                  <a:lnTo>
                    <a:pt x="58322" y="47525"/>
                  </a:lnTo>
                  <a:lnTo>
                    <a:pt x="57130" y="103182"/>
                  </a:lnTo>
                  <a:lnTo>
                    <a:pt x="63957" y="159277"/>
                  </a:lnTo>
                  <a:lnTo>
                    <a:pt x="73388" y="220351"/>
                  </a:lnTo>
                  <a:lnTo>
                    <a:pt x="83592" y="279391"/>
                  </a:lnTo>
                  <a:lnTo>
                    <a:pt x="97520" y="335680"/>
                  </a:lnTo>
                  <a:lnTo>
                    <a:pt x="117125" y="397101"/>
                  </a:lnTo>
                  <a:lnTo>
                    <a:pt x="144171" y="450700"/>
                  </a:lnTo>
                  <a:lnTo>
                    <a:pt x="150135" y="461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45866" y="2916393"/>
              <a:ext cx="214265" cy="481420"/>
            </a:xfrm>
            <a:custGeom>
              <a:avLst/>
              <a:gdLst/>
              <a:ahLst/>
              <a:cxnLst/>
              <a:rect l="0" t="0" r="0" b="0"/>
              <a:pathLst>
                <a:path w="214265" h="481420">
                  <a:moveTo>
                    <a:pt x="7605" y="0"/>
                  </a:moveTo>
                  <a:lnTo>
                    <a:pt x="369" y="27556"/>
                  </a:lnTo>
                  <a:lnTo>
                    <a:pt x="847" y="86899"/>
                  </a:lnTo>
                  <a:lnTo>
                    <a:pt x="5602" y="137662"/>
                  </a:lnTo>
                  <a:lnTo>
                    <a:pt x="12799" y="196039"/>
                  </a:lnTo>
                  <a:lnTo>
                    <a:pt x="17080" y="258176"/>
                  </a:lnTo>
                  <a:lnTo>
                    <a:pt x="17821" y="309424"/>
                  </a:lnTo>
                  <a:lnTo>
                    <a:pt x="18041" y="360483"/>
                  </a:lnTo>
                  <a:lnTo>
                    <a:pt x="18092" y="391062"/>
                  </a:lnTo>
                  <a:lnTo>
                    <a:pt x="15767" y="398748"/>
                  </a:lnTo>
                  <a:lnTo>
                    <a:pt x="11876" y="401533"/>
                  </a:lnTo>
                  <a:lnTo>
                    <a:pt x="6943" y="401050"/>
                  </a:lnTo>
                  <a:lnTo>
                    <a:pt x="3654" y="396048"/>
                  </a:lnTo>
                  <a:lnTo>
                    <a:pt x="0" y="378013"/>
                  </a:lnTo>
                  <a:lnTo>
                    <a:pt x="6059" y="321071"/>
                  </a:lnTo>
                  <a:lnTo>
                    <a:pt x="11987" y="292047"/>
                  </a:lnTo>
                  <a:lnTo>
                    <a:pt x="24761" y="269789"/>
                  </a:lnTo>
                  <a:lnTo>
                    <a:pt x="43306" y="253267"/>
                  </a:lnTo>
                  <a:lnTo>
                    <a:pt x="67146" y="242025"/>
                  </a:lnTo>
                  <a:lnTo>
                    <a:pt x="90220" y="239368"/>
                  </a:lnTo>
                  <a:lnTo>
                    <a:pt x="133628" y="247194"/>
                  </a:lnTo>
                  <a:lnTo>
                    <a:pt x="165438" y="262236"/>
                  </a:lnTo>
                  <a:lnTo>
                    <a:pt x="180308" y="277987"/>
                  </a:lnTo>
                  <a:lnTo>
                    <a:pt x="204976" y="322283"/>
                  </a:lnTo>
                  <a:lnTo>
                    <a:pt x="214264" y="362343"/>
                  </a:lnTo>
                  <a:lnTo>
                    <a:pt x="211427" y="398260"/>
                  </a:lnTo>
                  <a:lnTo>
                    <a:pt x="197588" y="431128"/>
                  </a:lnTo>
                  <a:lnTo>
                    <a:pt x="178670" y="457505"/>
                  </a:lnTo>
                  <a:lnTo>
                    <a:pt x="152657" y="474549"/>
                  </a:lnTo>
                  <a:lnTo>
                    <a:pt x="117134" y="481419"/>
                  </a:lnTo>
                  <a:lnTo>
                    <a:pt x="82562" y="477865"/>
                  </a:lnTo>
                  <a:lnTo>
                    <a:pt x="31947" y="454534"/>
                  </a:lnTo>
                  <a:lnTo>
                    <a:pt x="760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57692" y="3151146"/>
              <a:ext cx="190962" cy="221221"/>
            </a:xfrm>
            <a:custGeom>
              <a:avLst/>
              <a:gdLst/>
              <a:ahLst/>
              <a:cxnLst/>
              <a:rect l="0" t="0" r="0" b="0"/>
              <a:pathLst>
                <a:path w="190962" h="221221">
                  <a:moveTo>
                    <a:pt x="27406" y="112688"/>
                  </a:moveTo>
                  <a:lnTo>
                    <a:pt x="70098" y="109568"/>
                  </a:lnTo>
                  <a:lnTo>
                    <a:pt x="129474" y="101965"/>
                  </a:lnTo>
                  <a:lnTo>
                    <a:pt x="162154" y="92873"/>
                  </a:lnTo>
                  <a:lnTo>
                    <a:pt x="179321" y="82044"/>
                  </a:lnTo>
                  <a:lnTo>
                    <a:pt x="184834" y="73542"/>
                  </a:lnTo>
                  <a:lnTo>
                    <a:pt x="190961" y="51616"/>
                  </a:lnTo>
                  <a:lnTo>
                    <a:pt x="189085" y="41557"/>
                  </a:lnTo>
                  <a:lnTo>
                    <a:pt x="177642" y="24143"/>
                  </a:lnTo>
                  <a:lnTo>
                    <a:pt x="157739" y="11723"/>
                  </a:lnTo>
                  <a:lnTo>
                    <a:pt x="133295" y="3474"/>
                  </a:lnTo>
                  <a:lnTo>
                    <a:pt x="93226" y="0"/>
                  </a:lnTo>
                  <a:lnTo>
                    <a:pt x="54057" y="7029"/>
                  </a:lnTo>
                  <a:lnTo>
                    <a:pt x="26594" y="23410"/>
                  </a:lnTo>
                  <a:lnTo>
                    <a:pt x="11057" y="36354"/>
                  </a:lnTo>
                  <a:lnTo>
                    <a:pt x="2593" y="56145"/>
                  </a:lnTo>
                  <a:lnTo>
                    <a:pt x="0" y="81708"/>
                  </a:lnTo>
                  <a:lnTo>
                    <a:pt x="6288" y="126645"/>
                  </a:lnTo>
                  <a:lnTo>
                    <a:pt x="22449" y="162057"/>
                  </a:lnTo>
                  <a:lnTo>
                    <a:pt x="55754" y="203041"/>
                  </a:lnTo>
                  <a:lnTo>
                    <a:pt x="87798" y="219138"/>
                  </a:lnTo>
                  <a:lnTo>
                    <a:pt x="110399" y="221220"/>
                  </a:lnTo>
                  <a:lnTo>
                    <a:pt x="173671" y="209924"/>
                  </a:lnTo>
                  <a:lnTo>
                    <a:pt x="185334" y="207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26713" y="3129727"/>
              <a:ext cx="195806" cy="231851"/>
            </a:xfrm>
            <a:custGeom>
              <a:avLst/>
              <a:gdLst/>
              <a:ahLst/>
              <a:cxnLst/>
              <a:rect l="0" t="0" r="0" b="0"/>
              <a:pathLst>
                <a:path w="195806" h="231851">
                  <a:moveTo>
                    <a:pt x="169038" y="39350"/>
                  </a:moveTo>
                  <a:lnTo>
                    <a:pt x="157860" y="22583"/>
                  </a:lnTo>
                  <a:lnTo>
                    <a:pt x="143013" y="11231"/>
                  </a:lnTo>
                  <a:lnTo>
                    <a:pt x="134140" y="6566"/>
                  </a:lnTo>
                  <a:lnTo>
                    <a:pt x="93707" y="0"/>
                  </a:lnTo>
                  <a:lnTo>
                    <a:pt x="55861" y="3645"/>
                  </a:lnTo>
                  <a:lnTo>
                    <a:pt x="22420" y="17722"/>
                  </a:lnTo>
                  <a:lnTo>
                    <a:pt x="7168" y="33247"/>
                  </a:lnTo>
                  <a:lnTo>
                    <a:pt x="1463" y="42301"/>
                  </a:lnTo>
                  <a:lnTo>
                    <a:pt x="0" y="50676"/>
                  </a:lnTo>
                  <a:lnTo>
                    <a:pt x="1364" y="58599"/>
                  </a:lnTo>
                  <a:lnTo>
                    <a:pt x="9118" y="73642"/>
                  </a:lnTo>
                  <a:lnTo>
                    <a:pt x="20364" y="88126"/>
                  </a:lnTo>
                  <a:lnTo>
                    <a:pt x="39399" y="96123"/>
                  </a:lnTo>
                  <a:lnTo>
                    <a:pt x="102140" y="110084"/>
                  </a:lnTo>
                  <a:lnTo>
                    <a:pt x="147245" y="126805"/>
                  </a:lnTo>
                  <a:lnTo>
                    <a:pt x="184360" y="152292"/>
                  </a:lnTo>
                  <a:lnTo>
                    <a:pt x="193395" y="172215"/>
                  </a:lnTo>
                  <a:lnTo>
                    <a:pt x="195805" y="184078"/>
                  </a:lnTo>
                  <a:lnTo>
                    <a:pt x="193901" y="194327"/>
                  </a:lnTo>
                  <a:lnTo>
                    <a:pt x="182428" y="211954"/>
                  </a:lnTo>
                  <a:lnTo>
                    <a:pt x="156238" y="229442"/>
                  </a:lnTo>
                  <a:lnTo>
                    <a:pt x="133323" y="231850"/>
                  </a:lnTo>
                  <a:lnTo>
                    <a:pt x="80485" y="223864"/>
                  </a:lnTo>
                  <a:lnTo>
                    <a:pt x="32167" y="207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55810" y="3189733"/>
              <a:ext cx="161041" cy="153565"/>
            </a:xfrm>
            <a:custGeom>
              <a:avLst/>
              <a:gdLst/>
              <a:ahLst/>
              <a:cxnLst/>
              <a:rect l="0" t="0" r="0" b="0"/>
              <a:pathLst>
                <a:path w="161041" h="153565">
                  <a:moveTo>
                    <a:pt x="13640" y="95158"/>
                  </a:moveTo>
                  <a:lnTo>
                    <a:pt x="67515" y="77200"/>
                  </a:lnTo>
                  <a:lnTo>
                    <a:pt x="97064" y="65790"/>
                  </a:lnTo>
                  <a:lnTo>
                    <a:pt x="113499" y="54420"/>
                  </a:lnTo>
                  <a:lnTo>
                    <a:pt x="117647" y="46942"/>
                  </a:lnTo>
                  <a:lnTo>
                    <a:pt x="119137" y="29275"/>
                  </a:lnTo>
                  <a:lnTo>
                    <a:pt x="115557" y="20820"/>
                  </a:lnTo>
                  <a:lnTo>
                    <a:pt x="102220" y="5187"/>
                  </a:lnTo>
                  <a:lnTo>
                    <a:pt x="93751" y="1252"/>
                  </a:lnTo>
                  <a:lnTo>
                    <a:pt x="74981" y="0"/>
                  </a:lnTo>
                  <a:lnTo>
                    <a:pt x="44684" y="5872"/>
                  </a:lnTo>
                  <a:lnTo>
                    <a:pt x="27047" y="18040"/>
                  </a:lnTo>
                  <a:lnTo>
                    <a:pt x="12580" y="35147"/>
                  </a:lnTo>
                  <a:lnTo>
                    <a:pt x="2251" y="54449"/>
                  </a:lnTo>
                  <a:lnTo>
                    <a:pt x="0" y="74725"/>
                  </a:lnTo>
                  <a:lnTo>
                    <a:pt x="8087" y="116338"/>
                  </a:lnTo>
                  <a:lnTo>
                    <a:pt x="23173" y="142248"/>
                  </a:lnTo>
                  <a:lnTo>
                    <a:pt x="31694" y="147608"/>
                  </a:lnTo>
                  <a:lnTo>
                    <a:pt x="53640" y="153564"/>
                  </a:lnTo>
                  <a:lnTo>
                    <a:pt x="86713" y="151328"/>
                  </a:lnTo>
                  <a:lnTo>
                    <a:pt x="136780" y="136812"/>
                  </a:lnTo>
                  <a:lnTo>
                    <a:pt x="161040" y="126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41199" y="2926922"/>
              <a:ext cx="230772" cy="407527"/>
            </a:xfrm>
            <a:custGeom>
              <a:avLst/>
              <a:gdLst/>
              <a:ahLst/>
              <a:cxnLst/>
              <a:rect l="0" t="0" r="0" b="0"/>
              <a:pathLst>
                <a:path w="230772" h="40752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12429" y="192616"/>
                  </a:lnTo>
                  <a:lnTo>
                    <a:pt x="16183" y="248014"/>
                  </a:lnTo>
                  <a:lnTo>
                    <a:pt x="17296" y="301473"/>
                  </a:lnTo>
                  <a:lnTo>
                    <a:pt x="23215" y="343179"/>
                  </a:lnTo>
                  <a:lnTo>
                    <a:pt x="28417" y="349279"/>
                  </a:lnTo>
                  <a:lnTo>
                    <a:pt x="35395" y="351006"/>
                  </a:lnTo>
                  <a:lnTo>
                    <a:pt x="89106" y="339504"/>
                  </a:lnTo>
                  <a:lnTo>
                    <a:pt x="143796" y="322753"/>
                  </a:lnTo>
                  <a:lnTo>
                    <a:pt x="207250" y="301806"/>
                  </a:lnTo>
                  <a:lnTo>
                    <a:pt x="222083" y="288554"/>
                  </a:lnTo>
                  <a:lnTo>
                    <a:pt x="227676" y="280107"/>
                  </a:lnTo>
                  <a:lnTo>
                    <a:pt x="230771" y="261363"/>
                  </a:lnTo>
                  <a:lnTo>
                    <a:pt x="229959" y="251451"/>
                  </a:lnTo>
                  <a:lnTo>
                    <a:pt x="225908" y="243673"/>
                  </a:lnTo>
                  <a:lnTo>
                    <a:pt x="212048" y="231911"/>
                  </a:lnTo>
                  <a:lnTo>
                    <a:pt x="178925" y="224302"/>
                  </a:lnTo>
                  <a:lnTo>
                    <a:pt x="156072" y="228762"/>
                  </a:lnTo>
                  <a:lnTo>
                    <a:pt x="126595" y="244426"/>
                  </a:lnTo>
                  <a:lnTo>
                    <a:pt x="95674" y="270680"/>
                  </a:lnTo>
                  <a:lnTo>
                    <a:pt x="79713" y="297011"/>
                  </a:lnTo>
                  <a:lnTo>
                    <a:pt x="67575" y="327039"/>
                  </a:lnTo>
                  <a:lnTo>
                    <a:pt x="66419" y="347732"/>
                  </a:lnTo>
                  <a:lnTo>
                    <a:pt x="70974" y="367457"/>
                  </a:lnTo>
                  <a:lnTo>
                    <a:pt x="80798" y="384023"/>
                  </a:lnTo>
                  <a:lnTo>
                    <a:pt x="96082" y="396065"/>
                  </a:lnTo>
                  <a:lnTo>
                    <a:pt x="115743" y="404146"/>
                  </a:lnTo>
                  <a:lnTo>
                    <a:pt x="151950" y="407526"/>
                  </a:lnTo>
                  <a:lnTo>
                    <a:pt x="20727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23486" y="3142431"/>
              <a:ext cx="125033" cy="198064"/>
            </a:xfrm>
            <a:custGeom>
              <a:avLst/>
              <a:gdLst/>
              <a:ahLst/>
              <a:cxnLst/>
              <a:rect l="0" t="0" r="0" b="0"/>
              <a:pathLst>
                <a:path w="125033" h="198064">
                  <a:moveTo>
                    <a:pt x="114503" y="5589"/>
                  </a:moveTo>
                  <a:lnTo>
                    <a:pt x="97736" y="0"/>
                  </a:lnTo>
                  <a:lnTo>
                    <a:pt x="64951" y="2114"/>
                  </a:lnTo>
                  <a:lnTo>
                    <a:pt x="45297" y="10284"/>
                  </a:lnTo>
                  <a:lnTo>
                    <a:pt x="13616" y="34593"/>
                  </a:lnTo>
                  <a:lnTo>
                    <a:pt x="5324" y="57474"/>
                  </a:lnTo>
                  <a:lnTo>
                    <a:pt x="0" y="119823"/>
                  </a:lnTo>
                  <a:lnTo>
                    <a:pt x="5511" y="144487"/>
                  </a:lnTo>
                  <a:lnTo>
                    <a:pt x="21768" y="171526"/>
                  </a:lnTo>
                  <a:lnTo>
                    <a:pt x="28113" y="179385"/>
                  </a:lnTo>
                  <a:lnTo>
                    <a:pt x="47642" y="191236"/>
                  </a:lnTo>
                  <a:lnTo>
                    <a:pt x="70749" y="198063"/>
                  </a:lnTo>
                  <a:lnTo>
                    <a:pt x="125032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32746" y="2947979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63089"/>
                  </a:lnTo>
                  <a:lnTo>
                    <a:pt x="8333" y="215219"/>
                  </a:lnTo>
                  <a:lnTo>
                    <a:pt x="12997" y="265760"/>
                  </a:lnTo>
                  <a:lnTo>
                    <a:pt x="19464" y="325456"/>
                  </a:lnTo>
                  <a:lnTo>
                    <a:pt x="29180" y="384926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95876" y="3074449"/>
              <a:ext cx="294799" cy="10401"/>
            </a:xfrm>
            <a:custGeom>
              <a:avLst/>
              <a:gdLst/>
              <a:ahLst/>
              <a:cxnLst/>
              <a:rect l="0" t="0" r="0" b="0"/>
              <a:pathLst>
                <a:path w="294799" h="10401">
                  <a:moveTo>
                    <a:pt x="294798" y="10400"/>
                  </a:moveTo>
                  <a:lnTo>
                    <a:pt x="267241" y="3165"/>
                  </a:lnTo>
                  <a:lnTo>
                    <a:pt x="211019" y="522"/>
                  </a:lnTo>
                  <a:lnTo>
                    <a:pt x="154507" y="0"/>
                  </a:lnTo>
                  <a:lnTo>
                    <a:pt x="91048" y="7133"/>
                  </a:lnTo>
                  <a:lnTo>
                    <a:pt x="35359" y="9755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30373" y="3144817"/>
              <a:ext cx="143264" cy="192717"/>
            </a:xfrm>
            <a:custGeom>
              <a:avLst/>
              <a:gdLst/>
              <a:ahLst/>
              <a:cxnLst/>
              <a:rect l="0" t="0" r="0" b="0"/>
              <a:pathLst>
                <a:path w="143264" h="192717">
                  <a:moveTo>
                    <a:pt x="49772" y="87431"/>
                  </a:moveTo>
                  <a:lnTo>
                    <a:pt x="92464" y="84312"/>
                  </a:lnTo>
                  <a:lnTo>
                    <a:pt x="123643" y="72859"/>
                  </a:lnTo>
                  <a:lnTo>
                    <a:pt x="134114" y="67188"/>
                  </a:lnTo>
                  <a:lnTo>
                    <a:pt x="139926" y="59898"/>
                  </a:lnTo>
                  <a:lnTo>
                    <a:pt x="142630" y="51528"/>
                  </a:lnTo>
                  <a:lnTo>
                    <a:pt x="143263" y="42439"/>
                  </a:lnTo>
                  <a:lnTo>
                    <a:pt x="137727" y="26100"/>
                  </a:lnTo>
                  <a:lnTo>
                    <a:pt x="132975" y="18468"/>
                  </a:lnTo>
                  <a:lnTo>
                    <a:pt x="118337" y="6868"/>
                  </a:lnTo>
                  <a:lnTo>
                    <a:pt x="109520" y="2137"/>
                  </a:lnTo>
                  <a:lnTo>
                    <a:pt x="90365" y="0"/>
                  </a:lnTo>
                  <a:lnTo>
                    <a:pt x="70153" y="4119"/>
                  </a:lnTo>
                  <a:lnTo>
                    <a:pt x="40213" y="19592"/>
                  </a:lnTo>
                  <a:lnTo>
                    <a:pt x="23687" y="32324"/>
                  </a:lnTo>
                  <a:lnTo>
                    <a:pt x="6818" y="58235"/>
                  </a:lnTo>
                  <a:lnTo>
                    <a:pt x="0" y="93729"/>
                  </a:lnTo>
                  <a:lnTo>
                    <a:pt x="3570" y="128292"/>
                  </a:lnTo>
                  <a:lnTo>
                    <a:pt x="12080" y="146925"/>
                  </a:lnTo>
                  <a:lnTo>
                    <a:pt x="36608" y="177952"/>
                  </a:lnTo>
                  <a:lnTo>
                    <a:pt x="56400" y="186154"/>
                  </a:lnTo>
                  <a:lnTo>
                    <a:pt x="112943" y="192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30531" y="2933051"/>
              <a:ext cx="186527" cy="446474"/>
            </a:xfrm>
            <a:custGeom>
              <a:avLst/>
              <a:gdLst/>
              <a:ahLst/>
              <a:cxnLst/>
              <a:rect l="0" t="0" r="0" b="0"/>
              <a:pathLst>
                <a:path w="186527" h="446474">
                  <a:moveTo>
                    <a:pt x="81241" y="362368"/>
                  </a:moveTo>
                  <a:lnTo>
                    <a:pt x="96882" y="344388"/>
                  </a:lnTo>
                  <a:lnTo>
                    <a:pt x="104960" y="327471"/>
                  </a:lnTo>
                  <a:lnTo>
                    <a:pt x="106211" y="305134"/>
                  </a:lnTo>
                  <a:lnTo>
                    <a:pt x="101697" y="281949"/>
                  </a:lnTo>
                  <a:lnTo>
                    <a:pt x="91892" y="263845"/>
                  </a:lnTo>
                  <a:lnTo>
                    <a:pt x="84832" y="259252"/>
                  </a:lnTo>
                  <a:lnTo>
                    <a:pt x="67629" y="257267"/>
                  </a:lnTo>
                  <a:lnTo>
                    <a:pt x="51405" y="263404"/>
                  </a:lnTo>
                  <a:lnTo>
                    <a:pt x="36395" y="275100"/>
                  </a:lnTo>
                  <a:lnTo>
                    <a:pt x="15961" y="302586"/>
                  </a:lnTo>
                  <a:lnTo>
                    <a:pt x="3147" y="341016"/>
                  </a:lnTo>
                  <a:lnTo>
                    <a:pt x="0" y="386587"/>
                  </a:lnTo>
                  <a:lnTo>
                    <a:pt x="3410" y="411737"/>
                  </a:lnTo>
                  <a:lnTo>
                    <a:pt x="11944" y="431493"/>
                  </a:lnTo>
                  <a:lnTo>
                    <a:pt x="17495" y="440037"/>
                  </a:lnTo>
                  <a:lnTo>
                    <a:pt x="25876" y="444563"/>
                  </a:lnTo>
                  <a:lnTo>
                    <a:pt x="47665" y="446473"/>
                  </a:lnTo>
                  <a:lnTo>
                    <a:pt x="66708" y="440302"/>
                  </a:lnTo>
                  <a:lnTo>
                    <a:pt x="75062" y="435381"/>
                  </a:lnTo>
                  <a:lnTo>
                    <a:pt x="97997" y="406099"/>
                  </a:lnTo>
                  <a:lnTo>
                    <a:pt x="122326" y="343719"/>
                  </a:lnTo>
                  <a:lnTo>
                    <a:pt x="137190" y="294084"/>
                  </a:lnTo>
                  <a:lnTo>
                    <a:pt x="149051" y="230814"/>
                  </a:lnTo>
                  <a:lnTo>
                    <a:pt x="146306" y="178200"/>
                  </a:lnTo>
                  <a:lnTo>
                    <a:pt x="143803" y="121017"/>
                  </a:lnTo>
                  <a:lnTo>
                    <a:pt x="136189" y="58587"/>
                  </a:lnTo>
                  <a:lnTo>
                    <a:pt x="132569" y="30822"/>
                  </a:lnTo>
                  <a:lnTo>
                    <a:pt x="123161" y="6784"/>
                  </a:lnTo>
                  <a:lnTo>
                    <a:pt x="117376" y="1310"/>
                  </a:lnTo>
                  <a:lnTo>
                    <a:pt x="111180" y="0"/>
                  </a:lnTo>
                  <a:lnTo>
                    <a:pt x="104710" y="1467"/>
                  </a:lnTo>
                  <a:lnTo>
                    <a:pt x="100396" y="7123"/>
                  </a:lnTo>
                  <a:lnTo>
                    <a:pt x="95603" y="25887"/>
                  </a:lnTo>
                  <a:lnTo>
                    <a:pt x="92526" y="84466"/>
                  </a:lnTo>
                  <a:lnTo>
                    <a:pt x="91994" y="136268"/>
                  </a:lnTo>
                  <a:lnTo>
                    <a:pt x="93005" y="193210"/>
                  </a:lnTo>
                  <a:lnTo>
                    <a:pt x="100194" y="241928"/>
                  </a:lnTo>
                  <a:lnTo>
                    <a:pt x="109733" y="291717"/>
                  </a:lnTo>
                  <a:lnTo>
                    <a:pt x="121139" y="334285"/>
                  </a:lnTo>
                  <a:lnTo>
                    <a:pt x="158872" y="393245"/>
                  </a:lnTo>
                  <a:lnTo>
                    <a:pt x="186526" y="425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32911" y="3084849"/>
              <a:ext cx="157929" cy="266457"/>
            </a:xfrm>
            <a:custGeom>
              <a:avLst/>
              <a:gdLst/>
              <a:ahLst/>
              <a:cxnLst/>
              <a:rect l="0" t="0" r="0" b="0"/>
              <a:pathLst>
                <a:path w="157929" h="266457">
                  <a:moveTo>
                    <a:pt x="0" y="136871"/>
                  </a:moveTo>
                  <a:lnTo>
                    <a:pt x="0" y="195487"/>
                  </a:lnTo>
                  <a:lnTo>
                    <a:pt x="11453" y="252084"/>
                  </a:lnTo>
                  <a:lnTo>
                    <a:pt x="15619" y="266456"/>
                  </a:lnTo>
                  <a:lnTo>
                    <a:pt x="5841" y="232834"/>
                  </a:lnTo>
                  <a:lnTo>
                    <a:pt x="1154" y="172941"/>
                  </a:lnTo>
                  <a:lnTo>
                    <a:pt x="1512" y="123252"/>
                  </a:lnTo>
                  <a:lnTo>
                    <a:pt x="9677" y="80713"/>
                  </a:lnTo>
                  <a:lnTo>
                    <a:pt x="26394" y="52251"/>
                  </a:lnTo>
                  <a:lnTo>
                    <a:pt x="39417" y="36481"/>
                  </a:lnTo>
                  <a:lnTo>
                    <a:pt x="59243" y="24792"/>
                  </a:lnTo>
                  <a:lnTo>
                    <a:pt x="115297" y="517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73832" y="3154659"/>
              <a:ext cx="206521" cy="209601"/>
            </a:xfrm>
            <a:custGeom>
              <a:avLst/>
              <a:gdLst/>
              <a:ahLst/>
              <a:cxnLst/>
              <a:rect l="0" t="0" r="0" b="0"/>
              <a:pathLst>
                <a:path w="206521" h="209601">
                  <a:moveTo>
                    <a:pt x="132821" y="109175"/>
                  </a:moveTo>
                  <a:lnTo>
                    <a:pt x="132821" y="50558"/>
                  </a:lnTo>
                  <a:lnTo>
                    <a:pt x="121643" y="15768"/>
                  </a:lnTo>
                  <a:lnTo>
                    <a:pt x="113670" y="8299"/>
                  </a:lnTo>
                  <a:lnTo>
                    <a:pt x="92334" y="0"/>
                  </a:lnTo>
                  <a:lnTo>
                    <a:pt x="54014" y="918"/>
                  </a:lnTo>
                  <a:lnTo>
                    <a:pt x="44019" y="5418"/>
                  </a:lnTo>
                  <a:lnTo>
                    <a:pt x="29792" y="19777"/>
                  </a:lnTo>
                  <a:lnTo>
                    <a:pt x="9617" y="53181"/>
                  </a:lnTo>
                  <a:lnTo>
                    <a:pt x="0" y="98303"/>
                  </a:lnTo>
                  <a:lnTo>
                    <a:pt x="5156" y="149141"/>
                  </a:lnTo>
                  <a:lnTo>
                    <a:pt x="15316" y="181068"/>
                  </a:lnTo>
                  <a:lnTo>
                    <a:pt x="26393" y="198059"/>
                  </a:lnTo>
                  <a:lnTo>
                    <a:pt x="34963" y="203526"/>
                  </a:lnTo>
                  <a:lnTo>
                    <a:pt x="56964" y="209600"/>
                  </a:lnTo>
                  <a:lnTo>
                    <a:pt x="67041" y="208880"/>
                  </a:lnTo>
                  <a:lnTo>
                    <a:pt x="84478" y="201841"/>
                  </a:lnTo>
                  <a:lnTo>
                    <a:pt x="100027" y="184675"/>
                  </a:lnTo>
                  <a:lnTo>
                    <a:pt x="127765" y="130469"/>
                  </a:lnTo>
                  <a:lnTo>
                    <a:pt x="138212" y="96377"/>
                  </a:lnTo>
                  <a:lnTo>
                    <a:pt x="140657" y="59630"/>
                  </a:lnTo>
                  <a:lnTo>
                    <a:pt x="139215" y="58597"/>
                  </a:lnTo>
                  <a:lnTo>
                    <a:pt x="137083" y="61418"/>
                  </a:lnTo>
                  <a:lnTo>
                    <a:pt x="139673" y="87746"/>
                  </a:lnTo>
                  <a:lnTo>
                    <a:pt x="152199" y="130159"/>
                  </a:lnTo>
                  <a:lnTo>
                    <a:pt x="163270" y="151256"/>
                  </a:lnTo>
                  <a:lnTo>
                    <a:pt x="179110" y="166092"/>
                  </a:lnTo>
                  <a:lnTo>
                    <a:pt x="194338" y="174246"/>
                  </a:lnTo>
                  <a:lnTo>
                    <a:pt x="198398" y="174782"/>
                  </a:lnTo>
                  <a:lnTo>
                    <a:pt x="206520" y="172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01409" y="3149408"/>
              <a:ext cx="157929" cy="198655"/>
            </a:xfrm>
            <a:custGeom>
              <a:avLst/>
              <a:gdLst/>
              <a:ahLst/>
              <a:cxnLst/>
              <a:rect l="0" t="0" r="0" b="0"/>
              <a:pathLst>
                <a:path w="157929" h="198655">
                  <a:moveTo>
                    <a:pt x="0" y="61783"/>
                  </a:moveTo>
                  <a:lnTo>
                    <a:pt x="3120" y="119048"/>
                  </a:lnTo>
                  <a:lnTo>
                    <a:pt x="8334" y="168437"/>
                  </a:lnTo>
                  <a:lnTo>
                    <a:pt x="8383" y="193413"/>
                  </a:lnTo>
                  <a:lnTo>
                    <a:pt x="6759" y="195160"/>
                  </a:lnTo>
                  <a:lnTo>
                    <a:pt x="4506" y="192815"/>
                  </a:lnTo>
                  <a:lnTo>
                    <a:pt x="593" y="131479"/>
                  </a:lnTo>
                  <a:lnTo>
                    <a:pt x="5707" y="75680"/>
                  </a:lnTo>
                  <a:lnTo>
                    <a:pt x="19152" y="30863"/>
                  </a:lnTo>
                  <a:lnTo>
                    <a:pt x="30349" y="9437"/>
                  </a:lnTo>
                  <a:lnTo>
                    <a:pt x="38950" y="3489"/>
                  </a:lnTo>
                  <a:lnTo>
                    <a:pt x="60985" y="0"/>
                  </a:lnTo>
                  <a:lnTo>
                    <a:pt x="83256" y="5468"/>
                  </a:lnTo>
                  <a:lnTo>
                    <a:pt x="103683" y="16867"/>
                  </a:lnTo>
                  <a:lnTo>
                    <a:pt x="127168" y="43015"/>
                  </a:lnTo>
                  <a:lnTo>
                    <a:pt x="150093" y="99259"/>
                  </a:lnTo>
                  <a:lnTo>
                    <a:pt x="156381" y="152331"/>
                  </a:lnTo>
                  <a:lnTo>
                    <a:pt x="157928" y="198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13282" y="2925285"/>
              <a:ext cx="162269" cy="451412"/>
            </a:xfrm>
            <a:custGeom>
              <a:avLst/>
              <a:gdLst/>
              <a:ahLst/>
              <a:cxnLst/>
              <a:rect l="0" t="0" r="0" b="0"/>
              <a:pathLst>
                <a:path w="162269" h="451412">
                  <a:moveTo>
                    <a:pt x="103982" y="338549"/>
                  </a:moveTo>
                  <a:lnTo>
                    <a:pt x="98393" y="276456"/>
                  </a:lnTo>
                  <a:lnTo>
                    <a:pt x="83739" y="249701"/>
                  </a:lnTo>
                  <a:lnTo>
                    <a:pt x="75279" y="244222"/>
                  </a:lnTo>
                  <a:lnTo>
                    <a:pt x="53401" y="238134"/>
                  </a:lnTo>
                  <a:lnTo>
                    <a:pt x="43355" y="238850"/>
                  </a:lnTo>
                  <a:lnTo>
                    <a:pt x="25954" y="245885"/>
                  </a:lnTo>
                  <a:lnTo>
                    <a:pt x="13541" y="259930"/>
                  </a:lnTo>
                  <a:lnTo>
                    <a:pt x="5295" y="279041"/>
                  </a:lnTo>
                  <a:lnTo>
                    <a:pt x="0" y="329437"/>
                  </a:lnTo>
                  <a:lnTo>
                    <a:pt x="4543" y="384452"/>
                  </a:lnTo>
                  <a:lnTo>
                    <a:pt x="13427" y="420780"/>
                  </a:lnTo>
                  <a:lnTo>
                    <a:pt x="26301" y="439827"/>
                  </a:lnTo>
                  <a:lnTo>
                    <a:pt x="34647" y="448181"/>
                  </a:lnTo>
                  <a:lnTo>
                    <a:pt x="43721" y="451411"/>
                  </a:lnTo>
                  <a:lnTo>
                    <a:pt x="53279" y="451225"/>
                  </a:lnTo>
                  <a:lnTo>
                    <a:pt x="72089" y="444779"/>
                  </a:lnTo>
                  <a:lnTo>
                    <a:pt x="95832" y="426826"/>
                  </a:lnTo>
                  <a:lnTo>
                    <a:pt x="110498" y="409369"/>
                  </a:lnTo>
                  <a:lnTo>
                    <a:pt x="130572" y="355094"/>
                  </a:lnTo>
                  <a:lnTo>
                    <a:pt x="145802" y="298793"/>
                  </a:lnTo>
                  <a:lnTo>
                    <a:pt x="153418" y="241372"/>
                  </a:lnTo>
                  <a:lnTo>
                    <a:pt x="158794" y="189263"/>
                  </a:lnTo>
                  <a:lnTo>
                    <a:pt x="162268" y="163405"/>
                  </a:lnTo>
                  <a:lnTo>
                    <a:pt x="158086" y="108850"/>
                  </a:lnTo>
                  <a:lnTo>
                    <a:pt x="153938" y="57970"/>
                  </a:lnTo>
                  <a:lnTo>
                    <a:pt x="142056" y="4446"/>
                  </a:lnTo>
                  <a:lnTo>
                    <a:pt x="138723" y="0"/>
                  </a:lnTo>
                  <a:lnTo>
                    <a:pt x="135332" y="546"/>
                  </a:lnTo>
                  <a:lnTo>
                    <a:pt x="131901" y="4419"/>
                  </a:lnTo>
                  <a:lnTo>
                    <a:pt x="121483" y="32227"/>
                  </a:lnTo>
                  <a:lnTo>
                    <a:pt x="115888" y="84715"/>
                  </a:lnTo>
                  <a:lnTo>
                    <a:pt x="114918" y="133227"/>
                  </a:lnTo>
                  <a:lnTo>
                    <a:pt x="117711" y="195783"/>
                  </a:lnTo>
                  <a:lnTo>
                    <a:pt x="123592" y="253806"/>
                  </a:lnTo>
                  <a:lnTo>
                    <a:pt x="125923" y="314357"/>
                  </a:lnTo>
                  <a:lnTo>
                    <a:pt x="136435" y="375191"/>
                  </a:lnTo>
                  <a:lnTo>
                    <a:pt x="142972" y="395778"/>
                  </a:lnTo>
                  <a:lnTo>
                    <a:pt x="156625" y="412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205326" y="3158549"/>
              <a:ext cx="140788" cy="202045"/>
            </a:xfrm>
            <a:custGeom>
              <a:avLst/>
              <a:gdLst/>
              <a:ahLst/>
              <a:cxnLst/>
              <a:rect l="0" t="0" r="0" b="0"/>
              <a:pathLst>
                <a:path w="140788" h="202045">
                  <a:moveTo>
                    <a:pt x="90923" y="42114"/>
                  </a:moveTo>
                  <a:lnTo>
                    <a:pt x="81347" y="18067"/>
                  </a:lnTo>
                  <a:lnTo>
                    <a:pt x="70679" y="3740"/>
                  </a:lnTo>
                  <a:lnTo>
                    <a:pt x="63389" y="1324"/>
                  </a:lnTo>
                  <a:lnTo>
                    <a:pt x="45930" y="4878"/>
                  </a:lnTo>
                  <a:lnTo>
                    <a:pt x="38700" y="10271"/>
                  </a:lnTo>
                  <a:lnTo>
                    <a:pt x="9104" y="53995"/>
                  </a:lnTo>
                  <a:lnTo>
                    <a:pt x="0" y="90218"/>
                  </a:lnTo>
                  <a:lnTo>
                    <a:pt x="5329" y="150445"/>
                  </a:lnTo>
                  <a:lnTo>
                    <a:pt x="11156" y="175659"/>
                  </a:lnTo>
                  <a:lnTo>
                    <a:pt x="16688" y="184956"/>
                  </a:lnTo>
                  <a:lnTo>
                    <a:pt x="32193" y="198406"/>
                  </a:lnTo>
                  <a:lnTo>
                    <a:pt x="53902" y="202044"/>
                  </a:lnTo>
                  <a:lnTo>
                    <a:pt x="76809" y="198592"/>
                  </a:lnTo>
                  <a:lnTo>
                    <a:pt x="94788" y="189259"/>
                  </a:lnTo>
                  <a:lnTo>
                    <a:pt x="118064" y="165261"/>
                  </a:lnTo>
                  <a:lnTo>
                    <a:pt x="134189" y="130335"/>
                  </a:lnTo>
                  <a:lnTo>
                    <a:pt x="140787" y="90350"/>
                  </a:lnTo>
                  <a:lnTo>
                    <a:pt x="137152" y="54456"/>
                  </a:lnTo>
                  <a:lnTo>
                    <a:pt x="123077" y="21594"/>
                  </a:lnTo>
                  <a:lnTo>
                    <a:pt x="113793" y="9597"/>
                  </a:lnTo>
                  <a:lnTo>
                    <a:pt x="1014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91005" y="3167214"/>
              <a:ext cx="210571" cy="180849"/>
            </a:xfrm>
            <a:custGeom>
              <a:avLst/>
              <a:gdLst/>
              <a:ahLst/>
              <a:cxnLst/>
              <a:rect l="0" t="0" r="0" b="0"/>
              <a:pathLst>
                <a:path w="210571" h="180849">
                  <a:moveTo>
                    <a:pt x="0" y="75563"/>
                  </a:moveTo>
                  <a:lnTo>
                    <a:pt x="8334" y="113041"/>
                  </a:lnTo>
                  <a:lnTo>
                    <a:pt x="16305" y="162690"/>
                  </a:lnTo>
                  <a:lnTo>
                    <a:pt x="15549" y="161723"/>
                  </a:lnTo>
                  <a:lnTo>
                    <a:pt x="3954" y="117281"/>
                  </a:lnTo>
                  <a:lnTo>
                    <a:pt x="781" y="61143"/>
                  </a:lnTo>
                  <a:lnTo>
                    <a:pt x="2687" y="31720"/>
                  </a:lnTo>
                  <a:lnTo>
                    <a:pt x="11333" y="10843"/>
                  </a:lnTo>
                  <a:lnTo>
                    <a:pt x="18083" y="5510"/>
                  </a:lnTo>
                  <a:lnTo>
                    <a:pt x="26094" y="3125"/>
                  </a:lnTo>
                  <a:lnTo>
                    <a:pt x="34944" y="2704"/>
                  </a:lnTo>
                  <a:lnTo>
                    <a:pt x="51015" y="8476"/>
                  </a:lnTo>
                  <a:lnTo>
                    <a:pt x="58577" y="13291"/>
                  </a:lnTo>
                  <a:lnTo>
                    <a:pt x="70098" y="27999"/>
                  </a:lnTo>
                  <a:lnTo>
                    <a:pt x="88433" y="75278"/>
                  </a:lnTo>
                  <a:lnTo>
                    <a:pt x="87164" y="59231"/>
                  </a:lnTo>
                  <a:lnTo>
                    <a:pt x="90602" y="41398"/>
                  </a:lnTo>
                  <a:lnTo>
                    <a:pt x="104704" y="17217"/>
                  </a:lnTo>
                  <a:lnTo>
                    <a:pt x="120234" y="5568"/>
                  </a:lnTo>
                  <a:lnTo>
                    <a:pt x="129289" y="823"/>
                  </a:lnTo>
                  <a:lnTo>
                    <a:pt x="138835" y="0"/>
                  </a:lnTo>
                  <a:lnTo>
                    <a:pt x="158800" y="5325"/>
                  </a:lnTo>
                  <a:lnTo>
                    <a:pt x="176253" y="18610"/>
                  </a:lnTo>
                  <a:lnTo>
                    <a:pt x="190639" y="36212"/>
                  </a:lnTo>
                  <a:lnTo>
                    <a:pt x="200932" y="55734"/>
                  </a:lnTo>
                  <a:lnTo>
                    <a:pt x="208666" y="105268"/>
                  </a:lnTo>
                  <a:lnTo>
                    <a:pt x="210194" y="153874"/>
                  </a:lnTo>
                  <a:lnTo>
                    <a:pt x="210570" y="180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75274" y="2905865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6429"/>
                  </a:lnTo>
                  <a:lnTo>
                    <a:pt x="0" y="209669"/>
                  </a:lnTo>
                  <a:lnTo>
                    <a:pt x="0" y="270354"/>
                  </a:lnTo>
                  <a:lnTo>
                    <a:pt x="0" y="325380"/>
                  </a:lnTo>
                  <a:lnTo>
                    <a:pt x="0" y="375609"/>
                  </a:lnTo>
                  <a:lnTo>
                    <a:pt x="3120" y="410769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738446" y="3179606"/>
              <a:ext cx="52643" cy="136871"/>
            </a:xfrm>
            <a:custGeom>
              <a:avLst/>
              <a:gdLst/>
              <a:ahLst/>
              <a:cxnLst/>
              <a:rect l="0" t="0" r="0" b="0"/>
              <a:pathLst>
                <a:path w="52643" h="136871">
                  <a:moveTo>
                    <a:pt x="0" y="0"/>
                  </a:moveTo>
                  <a:lnTo>
                    <a:pt x="14654" y="53027"/>
                  </a:lnTo>
                  <a:lnTo>
                    <a:pt x="40000" y="110549"/>
                  </a:lnTo>
                  <a:lnTo>
                    <a:pt x="5264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85803" y="3137492"/>
              <a:ext cx="210571" cy="621182"/>
            </a:xfrm>
            <a:custGeom>
              <a:avLst/>
              <a:gdLst/>
              <a:ahLst/>
              <a:cxnLst/>
              <a:rect l="0" t="0" r="0" b="0"/>
              <a:pathLst>
                <a:path w="210571" h="621182">
                  <a:moveTo>
                    <a:pt x="210570" y="0"/>
                  </a:moveTo>
                  <a:lnTo>
                    <a:pt x="175823" y="61110"/>
                  </a:lnTo>
                  <a:lnTo>
                    <a:pt x="155569" y="111117"/>
                  </a:lnTo>
                  <a:lnTo>
                    <a:pt x="134975" y="171038"/>
                  </a:lnTo>
                  <a:lnTo>
                    <a:pt x="107693" y="233700"/>
                  </a:lnTo>
                  <a:lnTo>
                    <a:pt x="91723" y="288188"/>
                  </a:lnTo>
                  <a:lnTo>
                    <a:pt x="70067" y="345182"/>
                  </a:lnTo>
                  <a:lnTo>
                    <a:pt x="53312" y="408432"/>
                  </a:lnTo>
                  <a:lnTo>
                    <a:pt x="38737" y="471922"/>
                  </a:lnTo>
                  <a:lnTo>
                    <a:pt x="22526" y="523404"/>
                  </a:lnTo>
                  <a:lnTo>
                    <a:pt x="8494" y="581292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592412" y="3653388"/>
            <a:ext cx="3187941" cy="979151"/>
            <a:chOff x="3592412" y="3653388"/>
            <a:chExt cx="3187941" cy="979151"/>
          </a:xfrm>
        </p:grpSpPr>
        <p:sp>
          <p:nvSpPr>
            <p:cNvPr id="116" name="Freeform 115"/>
            <p:cNvSpPr/>
            <p:nvPr/>
          </p:nvSpPr>
          <p:spPr>
            <a:xfrm>
              <a:off x="3592412" y="4042323"/>
              <a:ext cx="208376" cy="115820"/>
            </a:xfrm>
            <a:custGeom>
              <a:avLst/>
              <a:gdLst/>
              <a:ahLst/>
              <a:cxnLst/>
              <a:rect l="0" t="0" r="0" b="0"/>
              <a:pathLst>
                <a:path w="208376" h="115820">
                  <a:moveTo>
                    <a:pt x="8334" y="11148"/>
                  </a:moveTo>
                  <a:lnTo>
                    <a:pt x="0" y="48626"/>
                  </a:lnTo>
                  <a:lnTo>
                    <a:pt x="1575" y="83474"/>
                  </a:lnTo>
                  <a:lnTo>
                    <a:pt x="3828" y="94460"/>
                  </a:lnTo>
                  <a:lnTo>
                    <a:pt x="8839" y="102954"/>
                  </a:lnTo>
                  <a:lnTo>
                    <a:pt x="23766" y="115512"/>
                  </a:lnTo>
                  <a:lnTo>
                    <a:pt x="31490" y="115819"/>
                  </a:lnTo>
                  <a:lnTo>
                    <a:pt x="38979" y="112514"/>
                  </a:lnTo>
                  <a:lnTo>
                    <a:pt x="60698" y="91096"/>
                  </a:lnTo>
                  <a:lnTo>
                    <a:pt x="103066" y="34949"/>
                  </a:lnTo>
                  <a:lnTo>
                    <a:pt x="131161" y="4671"/>
                  </a:lnTo>
                  <a:lnTo>
                    <a:pt x="139352" y="981"/>
                  </a:lnTo>
                  <a:lnTo>
                    <a:pt x="157811" y="0"/>
                  </a:lnTo>
                  <a:lnTo>
                    <a:pt x="174594" y="6584"/>
                  </a:lnTo>
                  <a:lnTo>
                    <a:pt x="182345" y="11615"/>
                  </a:lnTo>
                  <a:lnTo>
                    <a:pt x="194077" y="26563"/>
                  </a:lnTo>
                  <a:lnTo>
                    <a:pt x="208375" y="53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58844" y="3779730"/>
              <a:ext cx="284141" cy="607228"/>
            </a:xfrm>
            <a:custGeom>
              <a:avLst/>
              <a:gdLst/>
              <a:ahLst/>
              <a:cxnLst/>
              <a:rect l="0" t="0" r="0" b="0"/>
              <a:pathLst>
                <a:path w="284141" h="607228">
                  <a:moveTo>
                    <a:pt x="31456" y="178985"/>
                  </a:moveTo>
                  <a:lnTo>
                    <a:pt x="22391" y="237601"/>
                  </a:lnTo>
                  <a:lnTo>
                    <a:pt x="21217" y="291776"/>
                  </a:lnTo>
                  <a:lnTo>
                    <a:pt x="20985" y="347537"/>
                  </a:lnTo>
                  <a:lnTo>
                    <a:pt x="20939" y="409201"/>
                  </a:lnTo>
                  <a:lnTo>
                    <a:pt x="20931" y="460367"/>
                  </a:lnTo>
                  <a:lnTo>
                    <a:pt x="13693" y="522822"/>
                  </a:lnTo>
                  <a:lnTo>
                    <a:pt x="11375" y="571891"/>
                  </a:lnTo>
                  <a:lnTo>
                    <a:pt x="10688" y="607227"/>
                  </a:lnTo>
                  <a:lnTo>
                    <a:pt x="10416" y="545228"/>
                  </a:lnTo>
                  <a:lnTo>
                    <a:pt x="10403" y="490885"/>
                  </a:lnTo>
                  <a:lnTo>
                    <a:pt x="4811" y="437906"/>
                  </a:lnTo>
                  <a:lnTo>
                    <a:pt x="1335" y="383344"/>
                  </a:lnTo>
                  <a:lnTo>
                    <a:pt x="305" y="330133"/>
                  </a:lnTo>
                  <a:lnTo>
                    <a:pt x="0" y="277322"/>
                  </a:lnTo>
                  <a:lnTo>
                    <a:pt x="1066" y="216650"/>
                  </a:lnTo>
                  <a:lnTo>
                    <a:pt x="14528" y="158728"/>
                  </a:lnTo>
                  <a:lnTo>
                    <a:pt x="30210" y="132169"/>
                  </a:lnTo>
                  <a:lnTo>
                    <a:pt x="58809" y="102233"/>
                  </a:lnTo>
                  <a:lnTo>
                    <a:pt x="114896" y="66741"/>
                  </a:lnTo>
                  <a:lnTo>
                    <a:pt x="171342" y="39927"/>
                  </a:lnTo>
                  <a:lnTo>
                    <a:pt x="230508" y="15137"/>
                  </a:lnTo>
                  <a:lnTo>
                    <a:pt x="2841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69243" y="408505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9" y="17958"/>
                  </a:lnTo>
                  <a:lnTo>
                    <a:pt x="23578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99464" y="4117394"/>
              <a:ext cx="164578" cy="259964"/>
            </a:xfrm>
            <a:custGeom>
              <a:avLst/>
              <a:gdLst/>
              <a:ahLst/>
              <a:cxnLst/>
              <a:rect l="0" t="0" r="0" b="0"/>
              <a:pathLst>
                <a:path w="164578" h="259964">
                  <a:moveTo>
                    <a:pt x="132991" y="51891"/>
                  </a:moveTo>
                  <a:lnTo>
                    <a:pt x="109272" y="7928"/>
                  </a:lnTo>
                  <a:lnTo>
                    <a:pt x="101971" y="2695"/>
                  </a:lnTo>
                  <a:lnTo>
                    <a:pt x="81380" y="0"/>
                  </a:lnTo>
                  <a:lnTo>
                    <a:pt x="62870" y="5822"/>
                  </a:lnTo>
                  <a:lnTo>
                    <a:pt x="54658" y="10650"/>
                  </a:lnTo>
                  <a:lnTo>
                    <a:pt x="42415" y="25372"/>
                  </a:lnTo>
                  <a:lnTo>
                    <a:pt x="14003" y="75955"/>
                  </a:lnTo>
                  <a:lnTo>
                    <a:pt x="0" y="138099"/>
                  </a:lnTo>
                  <a:lnTo>
                    <a:pt x="390" y="189348"/>
                  </a:lnTo>
                  <a:lnTo>
                    <a:pt x="11034" y="235338"/>
                  </a:lnTo>
                  <a:lnTo>
                    <a:pt x="16592" y="247889"/>
                  </a:lnTo>
                  <a:lnTo>
                    <a:pt x="23806" y="255086"/>
                  </a:lnTo>
                  <a:lnTo>
                    <a:pt x="32126" y="258714"/>
                  </a:lnTo>
                  <a:lnTo>
                    <a:pt x="41181" y="259963"/>
                  </a:lnTo>
                  <a:lnTo>
                    <a:pt x="49558" y="257286"/>
                  </a:lnTo>
                  <a:lnTo>
                    <a:pt x="65104" y="244953"/>
                  </a:lnTo>
                  <a:lnTo>
                    <a:pt x="81421" y="218279"/>
                  </a:lnTo>
                  <a:lnTo>
                    <a:pt x="104702" y="156994"/>
                  </a:lnTo>
                  <a:lnTo>
                    <a:pt x="111676" y="100555"/>
                  </a:lnTo>
                  <a:lnTo>
                    <a:pt x="117577" y="71379"/>
                  </a:lnTo>
                  <a:lnTo>
                    <a:pt x="116866" y="71902"/>
                  </a:lnTo>
                  <a:lnTo>
                    <a:pt x="115222" y="75760"/>
                  </a:lnTo>
                  <a:lnTo>
                    <a:pt x="112909" y="109136"/>
                  </a:lnTo>
                  <a:lnTo>
                    <a:pt x="118607" y="130366"/>
                  </a:lnTo>
                  <a:lnTo>
                    <a:pt x="146738" y="175352"/>
                  </a:lnTo>
                  <a:lnTo>
                    <a:pt x="164577" y="188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37741" y="420087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48269" y="402188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21969" y="4064000"/>
              <a:ext cx="147399" cy="298315"/>
            </a:xfrm>
            <a:custGeom>
              <a:avLst/>
              <a:gdLst/>
              <a:ahLst/>
              <a:cxnLst/>
              <a:rect l="0" t="0" r="0" b="0"/>
              <a:pathLst>
                <a:path w="147399" h="298315">
                  <a:moveTo>
                    <a:pt x="0" y="147399"/>
                  </a:moveTo>
                  <a:lnTo>
                    <a:pt x="3119" y="190090"/>
                  </a:lnTo>
                  <a:lnTo>
                    <a:pt x="21330" y="252734"/>
                  </a:lnTo>
                  <a:lnTo>
                    <a:pt x="36301" y="298314"/>
                  </a:lnTo>
                  <a:lnTo>
                    <a:pt x="33502" y="284141"/>
                  </a:lnTo>
                  <a:lnTo>
                    <a:pt x="28844" y="231255"/>
                  </a:lnTo>
                  <a:lnTo>
                    <a:pt x="17006" y="180990"/>
                  </a:lnTo>
                  <a:lnTo>
                    <a:pt x="12447" y="136814"/>
                  </a:lnTo>
                  <a:lnTo>
                    <a:pt x="17620" y="109939"/>
                  </a:lnTo>
                  <a:lnTo>
                    <a:pt x="28888" y="87466"/>
                  </a:lnTo>
                  <a:lnTo>
                    <a:pt x="74730" y="46512"/>
                  </a:lnTo>
                  <a:lnTo>
                    <a:pt x="123358" y="13765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06238" y="3653388"/>
              <a:ext cx="368498" cy="979151"/>
            </a:xfrm>
            <a:custGeom>
              <a:avLst/>
              <a:gdLst/>
              <a:ahLst/>
              <a:cxnLst/>
              <a:rect l="0" t="0" r="0" b="0"/>
              <a:pathLst>
                <a:path w="368498" h="979151">
                  <a:moveTo>
                    <a:pt x="368497" y="0"/>
                  </a:moveTo>
                  <a:lnTo>
                    <a:pt x="357319" y="11179"/>
                  </a:lnTo>
                  <a:lnTo>
                    <a:pt x="328955" y="70781"/>
                  </a:lnTo>
                  <a:lnTo>
                    <a:pt x="312854" y="120826"/>
                  </a:lnTo>
                  <a:lnTo>
                    <a:pt x="297238" y="174602"/>
                  </a:lnTo>
                  <a:lnTo>
                    <a:pt x="272836" y="226472"/>
                  </a:lnTo>
                  <a:lnTo>
                    <a:pt x="255535" y="275333"/>
                  </a:lnTo>
                  <a:lnTo>
                    <a:pt x="239881" y="326855"/>
                  </a:lnTo>
                  <a:lnTo>
                    <a:pt x="220424" y="382286"/>
                  </a:lnTo>
                  <a:lnTo>
                    <a:pt x="199842" y="440043"/>
                  </a:lnTo>
                  <a:lnTo>
                    <a:pt x="178925" y="497321"/>
                  </a:lnTo>
                  <a:lnTo>
                    <a:pt x="154790" y="558746"/>
                  </a:lnTo>
                  <a:lnTo>
                    <a:pt x="128532" y="621399"/>
                  </a:lnTo>
                  <a:lnTo>
                    <a:pt x="105934" y="681297"/>
                  </a:lnTo>
                  <a:lnTo>
                    <a:pt x="84420" y="739210"/>
                  </a:lnTo>
                  <a:lnTo>
                    <a:pt x="63228" y="800822"/>
                  </a:lnTo>
                  <a:lnTo>
                    <a:pt x="42131" y="860412"/>
                  </a:lnTo>
                  <a:lnTo>
                    <a:pt x="24181" y="911993"/>
                  </a:lnTo>
                  <a:lnTo>
                    <a:pt x="11454" y="950673"/>
                  </a:lnTo>
                  <a:lnTo>
                    <a:pt x="0" y="979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032788" y="4053471"/>
              <a:ext cx="157762" cy="294777"/>
            </a:xfrm>
            <a:custGeom>
              <a:avLst/>
              <a:gdLst/>
              <a:ahLst/>
              <a:cxnLst/>
              <a:rect l="0" t="0" r="0" b="0"/>
              <a:pathLst>
                <a:path w="157762" h="294777">
                  <a:moveTo>
                    <a:pt x="20891" y="0"/>
                  </a:moveTo>
                  <a:lnTo>
                    <a:pt x="4102" y="63450"/>
                  </a:lnTo>
                  <a:lnTo>
                    <a:pt x="676" y="124664"/>
                  </a:lnTo>
                  <a:lnTo>
                    <a:pt x="0" y="182163"/>
                  </a:lnTo>
                  <a:lnTo>
                    <a:pt x="1036" y="237411"/>
                  </a:lnTo>
                  <a:lnTo>
                    <a:pt x="9418" y="271165"/>
                  </a:lnTo>
                  <a:lnTo>
                    <a:pt x="20081" y="288584"/>
                  </a:lnTo>
                  <a:lnTo>
                    <a:pt x="27370" y="292995"/>
                  </a:lnTo>
                  <a:lnTo>
                    <a:pt x="44827" y="294776"/>
                  </a:lnTo>
                  <a:lnTo>
                    <a:pt x="74386" y="283613"/>
                  </a:lnTo>
                  <a:lnTo>
                    <a:pt x="99782" y="259899"/>
                  </a:lnTo>
                  <a:lnTo>
                    <a:pt x="133344" y="201801"/>
                  </a:lnTo>
                  <a:lnTo>
                    <a:pt x="152639" y="146461"/>
                  </a:lnTo>
                  <a:lnTo>
                    <a:pt x="156749" y="93878"/>
                  </a:lnTo>
                  <a:lnTo>
                    <a:pt x="157761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53720" y="4079348"/>
              <a:ext cx="168457" cy="247865"/>
            </a:xfrm>
            <a:custGeom>
              <a:avLst/>
              <a:gdLst/>
              <a:ahLst/>
              <a:cxnLst/>
              <a:rect l="0" t="0" r="0" b="0"/>
              <a:pathLst>
                <a:path w="168457" h="247865">
                  <a:moveTo>
                    <a:pt x="0" y="89937"/>
                  </a:moveTo>
                  <a:lnTo>
                    <a:pt x="8333" y="147201"/>
                  </a:lnTo>
                  <a:lnTo>
                    <a:pt x="15684" y="202504"/>
                  </a:lnTo>
                  <a:lnTo>
                    <a:pt x="19465" y="241963"/>
                  </a:lnTo>
                  <a:lnTo>
                    <a:pt x="18826" y="247439"/>
                  </a:lnTo>
                  <a:lnTo>
                    <a:pt x="17230" y="247581"/>
                  </a:lnTo>
                  <a:lnTo>
                    <a:pt x="6263" y="222592"/>
                  </a:lnTo>
                  <a:lnTo>
                    <a:pt x="2407" y="169389"/>
                  </a:lnTo>
                  <a:lnTo>
                    <a:pt x="9228" y="106162"/>
                  </a:lnTo>
                  <a:lnTo>
                    <a:pt x="21810" y="48573"/>
                  </a:lnTo>
                  <a:lnTo>
                    <a:pt x="29581" y="28269"/>
                  </a:lnTo>
                  <a:lnTo>
                    <a:pt x="40833" y="11446"/>
                  </a:lnTo>
                  <a:lnTo>
                    <a:pt x="49449" y="6024"/>
                  </a:lnTo>
                  <a:lnTo>
                    <a:pt x="71500" y="0"/>
                  </a:lnTo>
                  <a:lnTo>
                    <a:pt x="81592" y="733"/>
                  </a:lnTo>
                  <a:lnTo>
                    <a:pt x="99044" y="7787"/>
                  </a:lnTo>
                  <a:lnTo>
                    <a:pt x="111480" y="21840"/>
                  </a:lnTo>
                  <a:lnTo>
                    <a:pt x="132790" y="70787"/>
                  </a:lnTo>
                  <a:lnTo>
                    <a:pt x="150833" y="130684"/>
                  </a:lnTo>
                  <a:lnTo>
                    <a:pt x="163762" y="189536"/>
                  </a:lnTo>
                  <a:lnTo>
                    <a:pt x="168456" y="247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95875" y="3811316"/>
              <a:ext cx="236267" cy="523337"/>
            </a:xfrm>
            <a:custGeom>
              <a:avLst/>
              <a:gdLst/>
              <a:ahLst/>
              <a:cxnLst/>
              <a:rect l="0" t="0" r="0" b="0"/>
              <a:pathLst>
                <a:path w="236267" h="523337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5685" y="145155"/>
                  </a:lnTo>
                  <a:lnTo>
                    <a:pt x="19466" y="202496"/>
                  </a:lnTo>
                  <a:lnTo>
                    <a:pt x="20586" y="263939"/>
                  </a:lnTo>
                  <a:lnTo>
                    <a:pt x="20918" y="326598"/>
                  </a:lnTo>
                  <a:lnTo>
                    <a:pt x="28266" y="387777"/>
                  </a:lnTo>
                  <a:lnTo>
                    <a:pt x="30930" y="450641"/>
                  </a:lnTo>
                  <a:lnTo>
                    <a:pt x="25867" y="502876"/>
                  </a:lnTo>
                  <a:lnTo>
                    <a:pt x="24264" y="506046"/>
                  </a:lnTo>
                  <a:lnTo>
                    <a:pt x="23195" y="503480"/>
                  </a:lnTo>
                  <a:lnTo>
                    <a:pt x="12912" y="448515"/>
                  </a:lnTo>
                  <a:lnTo>
                    <a:pt x="16589" y="390152"/>
                  </a:lnTo>
                  <a:lnTo>
                    <a:pt x="29750" y="339110"/>
                  </a:lnTo>
                  <a:lnTo>
                    <a:pt x="48329" y="307147"/>
                  </a:lnTo>
                  <a:lnTo>
                    <a:pt x="65933" y="290148"/>
                  </a:lnTo>
                  <a:lnTo>
                    <a:pt x="76711" y="285849"/>
                  </a:lnTo>
                  <a:lnTo>
                    <a:pt x="101164" y="284191"/>
                  </a:lnTo>
                  <a:lnTo>
                    <a:pt x="135650" y="289835"/>
                  </a:lnTo>
                  <a:lnTo>
                    <a:pt x="162505" y="304506"/>
                  </a:lnTo>
                  <a:lnTo>
                    <a:pt x="185280" y="323671"/>
                  </a:lnTo>
                  <a:lnTo>
                    <a:pt x="201257" y="349756"/>
                  </a:lnTo>
                  <a:lnTo>
                    <a:pt x="224407" y="410815"/>
                  </a:lnTo>
                  <a:lnTo>
                    <a:pt x="236266" y="452765"/>
                  </a:lnTo>
                  <a:lnTo>
                    <a:pt x="234469" y="473800"/>
                  </a:lnTo>
                  <a:lnTo>
                    <a:pt x="226651" y="491728"/>
                  </a:lnTo>
                  <a:lnTo>
                    <a:pt x="221291" y="499784"/>
                  </a:lnTo>
                  <a:lnTo>
                    <a:pt x="205976" y="511855"/>
                  </a:lnTo>
                  <a:lnTo>
                    <a:pt x="186302" y="519949"/>
                  </a:lnTo>
                  <a:lnTo>
                    <a:pt x="150087" y="523336"/>
                  </a:lnTo>
                  <a:lnTo>
                    <a:pt x="95111" y="511518"/>
                  </a:lnTo>
                  <a:lnTo>
                    <a:pt x="62288" y="490941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832787" y="416928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43316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27917" y="4105974"/>
              <a:ext cx="189141" cy="266904"/>
            </a:xfrm>
            <a:custGeom>
              <a:avLst/>
              <a:gdLst/>
              <a:ahLst/>
              <a:cxnLst/>
              <a:rect l="0" t="0" r="0" b="0"/>
              <a:pathLst>
                <a:path w="189141" h="266904">
                  <a:moveTo>
                    <a:pt x="125969" y="147539"/>
                  </a:moveTo>
                  <a:lnTo>
                    <a:pt x="131558" y="130771"/>
                  </a:lnTo>
                  <a:lnTo>
                    <a:pt x="129445" y="97987"/>
                  </a:lnTo>
                  <a:lnTo>
                    <a:pt x="121409" y="64226"/>
                  </a:lnTo>
                  <a:lnTo>
                    <a:pt x="100441" y="31996"/>
                  </a:lnTo>
                  <a:lnTo>
                    <a:pt x="77591" y="5809"/>
                  </a:lnTo>
                  <a:lnTo>
                    <a:pt x="69150" y="1579"/>
                  </a:lnTo>
                  <a:lnTo>
                    <a:pt x="50413" y="0"/>
                  </a:lnTo>
                  <a:lnTo>
                    <a:pt x="41674" y="3556"/>
                  </a:lnTo>
                  <a:lnTo>
                    <a:pt x="25723" y="16866"/>
                  </a:lnTo>
                  <a:lnTo>
                    <a:pt x="9179" y="44090"/>
                  </a:lnTo>
                  <a:lnTo>
                    <a:pt x="1514" y="93136"/>
                  </a:lnTo>
                  <a:lnTo>
                    <a:pt x="0" y="151004"/>
                  </a:lnTo>
                  <a:lnTo>
                    <a:pt x="5290" y="212824"/>
                  </a:lnTo>
                  <a:lnTo>
                    <a:pt x="19892" y="250331"/>
                  </a:lnTo>
                  <a:lnTo>
                    <a:pt x="28345" y="258181"/>
                  </a:lnTo>
                  <a:lnTo>
                    <a:pt x="50215" y="266903"/>
                  </a:lnTo>
                  <a:lnTo>
                    <a:pt x="60258" y="266889"/>
                  </a:lnTo>
                  <a:lnTo>
                    <a:pt x="77657" y="260635"/>
                  </a:lnTo>
                  <a:lnTo>
                    <a:pt x="90069" y="246937"/>
                  </a:lnTo>
                  <a:lnTo>
                    <a:pt x="111363" y="198236"/>
                  </a:lnTo>
                  <a:lnTo>
                    <a:pt x="129403" y="138371"/>
                  </a:lnTo>
                  <a:lnTo>
                    <a:pt x="134395" y="100239"/>
                  </a:lnTo>
                  <a:lnTo>
                    <a:pt x="133926" y="94948"/>
                  </a:lnTo>
                  <a:lnTo>
                    <a:pt x="132444" y="94931"/>
                  </a:lnTo>
                  <a:lnTo>
                    <a:pt x="130286" y="98429"/>
                  </a:lnTo>
                  <a:lnTo>
                    <a:pt x="127248" y="125709"/>
                  </a:lnTo>
                  <a:lnTo>
                    <a:pt x="137590" y="179022"/>
                  </a:lnTo>
                  <a:lnTo>
                    <a:pt x="155358" y="230583"/>
                  </a:lnTo>
                  <a:lnTo>
                    <a:pt x="171852" y="252603"/>
                  </a:lnTo>
                  <a:lnTo>
                    <a:pt x="189140" y="263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55418" y="4103169"/>
              <a:ext cx="206866" cy="272092"/>
            </a:xfrm>
            <a:custGeom>
              <a:avLst/>
              <a:gdLst/>
              <a:ahLst/>
              <a:cxnLst/>
              <a:rect l="0" t="0" r="0" b="0"/>
              <a:pathLst>
                <a:path w="206866" h="272092">
                  <a:moveTo>
                    <a:pt x="130095" y="24002"/>
                  </a:moveTo>
                  <a:lnTo>
                    <a:pt x="112114" y="8361"/>
                  </a:lnTo>
                  <a:lnTo>
                    <a:pt x="95197" y="282"/>
                  </a:lnTo>
                  <a:lnTo>
                    <a:pt x="85773" y="0"/>
                  </a:lnTo>
                  <a:lnTo>
                    <a:pt x="65942" y="5925"/>
                  </a:lnTo>
                  <a:lnTo>
                    <a:pt x="35047" y="22415"/>
                  </a:lnTo>
                  <a:lnTo>
                    <a:pt x="20391" y="38504"/>
                  </a:lnTo>
                  <a:lnTo>
                    <a:pt x="1451" y="77429"/>
                  </a:lnTo>
                  <a:lnTo>
                    <a:pt x="0" y="98050"/>
                  </a:lnTo>
                  <a:lnTo>
                    <a:pt x="1251" y="108462"/>
                  </a:lnTo>
                  <a:lnTo>
                    <a:pt x="5594" y="116573"/>
                  </a:lnTo>
                  <a:lnTo>
                    <a:pt x="19779" y="128706"/>
                  </a:lnTo>
                  <a:lnTo>
                    <a:pt x="40901" y="134878"/>
                  </a:lnTo>
                  <a:lnTo>
                    <a:pt x="92589" y="138840"/>
                  </a:lnTo>
                  <a:lnTo>
                    <a:pt x="150372" y="151140"/>
                  </a:lnTo>
                  <a:lnTo>
                    <a:pt x="170692" y="158886"/>
                  </a:lnTo>
                  <a:lnTo>
                    <a:pt x="187523" y="170128"/>
                  </a:lnTo>
                  <a:lnTo>
                    <a:pt x="199682" y="186043"/>
                  </a:lnTo>
                  <a:lnTo>
                    <a:pt x="204562" y="195200"/>
                  </a:lnTo>
                  <a:lnTo>
                    <a:pt x="206865" y="217853"/>
                  </a:lnTo>
                  <a:lnTo>
                    <a:pt x="205842" y="230445"/>
                  </a:lnTo>
                  <a:lnTo>
                    <a:pt x="195346" y="250675"/>
                  </a:lnTo>
                  <a:lnTo>
                    <a:pt x="187633" y="259345"/>
                  </a:lnTo>
                  <a:lnTo>
                    <a:pt x="163467" y="268979"/>
                  </a:lnTo>
                  <a:lnTo>
                    <a:pt x="134398" y="272091"/>
                  </a:lnTo>
                  <a:lnTo>
                    <a:pt x="80729" y="264556"/>
                  </a:lnTo>
                  <a:lnTo>
                    <a:pt x="21515" y="256804"/>
                  </a:lnTo>
                  <a:lnTo>
                    <a:pt x="3753" y="255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72056" y="4166158"/>
              <a:ext cx="178039" cy="237948"/>
            </a:xfrm>
            <a:custGeom>
              <a:avLst/>
              <a:gdLst/>
              <a:ahLst/>
              <a:cxnLst/>
              <a:rect l="0" t="0" r="0" b="0"/>
              <a:pathLst>
                <a:path w="178039" h="237948">
                  <a:moveTo>
                    <a:pt x="39799" y="97883"/>
                  </a:moveTo>
                  <a:lnTo>
                    <a:pt x="89351" y="112537"/>
                  </a:lnTo>
                  <a:lnTo>
                    <a:pt x="128701" y="111454"/>
                  </a:lnTo>
                  <a:lnTo>
                    <a:pt x="149890" y="103525"/>
                  </a:lnTo>
                  <a:lnTo>
                    <a:pt x="158816" y="98135"/>
                  </a:lnTo>
                  <a:lnTo>
                    <a:pt x="171854" y="82787"/>
                  </a:lnTo>
                  <a:lnTo>
                    <a:pt x="176969" y="73781"/>
                  </a:lnTo>
                  <a:lnTo>
                    <a:pt x="178038" y="64268"/>
                  </a:lnTo>
                  <a:lnTo>
                    <a:pt x="172988" y="44338"/>
                  </a:lnTo>
                  <a:lnTo>
                    <a:pt x="159825" y="26902"/>
                  </a:lnTo>
                  <a:lnTo>
                    <a:pt x="142277" y="12524"/>
                  </a:lnTo>
                  <a:lnTo>
                    <a:pt x="122779" y="2234"/>
                  </a:lnTo>
                  <a:lnTo>
                    <a:pt x="102415" y="0"/>
                  </a:lnTo>
                  <a:lnTo>
                    <a:pt x="60746" y="8098"/>
                  </a:lnTo>
                  <a:lnTo>
                    <a:pt x="34827" y="23187"/>
                  </a:lnTo>
                  <a:lnTo>
                    <a:pt x="22771" y="38948"/>
                  </a:lnTo>
                  <a:lnTo>
                    <a:pt x="5500" y="77663"/>
                  </a:lnTo>
                  <a:lnTo>
                    <a:pt x="0" y="119838"/>
                  </a:lnTo>
                  <a:lnTo>
                    <a:pt x="3960" y="163790"/>
                  </a:lnTo>
                  <a:lnTo>
                    <a:pt x="12562" y="186057"/>
                  </a:lnTo>
                  <a:lnTo>
                    <a:pt x="37148" y="219415"/>
                  </a:lnTo>
                  <a:lnTo>
                    <a:pt x="63190" y="235798"/>
                  </a:lnTo>
                  <a:lnTo>
                    <a:pt x="86070" y="237947"/>
                  </a:lnTo>
                  <a:lnTo>
                    <a:pt x="143075" y="227938"/>
                  </a:lnTo>
                  <a:lnTo>
                    <a:pt x="176669" y="224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60794" y="3830502"/>
              <a:ext cx="219559" cy="665167"/>
            </a:xfrm>
            <a:custGeom>
              <a:avLst/>
              <a:gdLst/>
              <a:ahLst/>
              <a:cxnLst/>
              <a:rect l="0" t="0" r="0" b="0"/>
              <a:pathLst>
                <a:path w="219559" h="665167">
                  <a:moveTo>
                    <a:pt x="145859" y="496710"/>
                  </a:moveTo>
                  <a:lnTo>
                    <a:pt x="145859" y="474353"/>
                  </a:lnTo>
                  <a:lnTo>
                    <a:pt x="134681" y="443683"/>
                  </a:lnTo>
                  <a:lnTo>
                    <a:pt x="116550" y="417957"/>
                  </a:lnTo>
                  <a:lnTo>
                    <a:pt x="90771" y="395517"/>
                  </a:lnTo>
                  <a:lnTo>
                    <a:pt x="81057" y="391813"/>
                  </a:lnTo>
                  <a:lnTo>
                    <a:pt x="60906" y="390818"/>
                  </a:lnTo>
                  <a:lnTo>
                    <a:pt x="43371" y="397394"/>
                  </a:lnTo>
                  <a:lnTo>
                    <a:pt x="35420" y="402424"/>
                  </a:lnTo>
                  <a:lnTo>
                    <a:pt x="23465" y="417370"/>
                  </a:lnTo>
                  <a:lnTo>
                    <a:pt x="6258" y="455562"/>
                  </a:lnTo>
                  <a:lnTo>
                    <a:pt x="0" y="506476"/>
                  </a:lnTo>
                  <a:lnTo>
                    <a:pt x="1255" y="552376"/>
                  </a:lnTo>
                  <a:lnTo>
                    <a:pt x="9841" y="577602"/>
                  </a:lnTo>
                  <a:lnTo>
                    <a:pt x="24575" y="594274"/>
                  </a:lnTo>
                  <a:lnTo>
                    <a:pt x="33417" y="600357"/>
                  </a:lnTo>
                  <a:lnTo>
                    <a:pt x="52601" y="603997"/>
                  </a:lnTo>
                  <a:lnTo>
                    <a:pt x="62630" y="603330"/>
                  </a:lnTo>
                  <a:lnTo>
                    <a:pt x="83132" y="593229"/>
                  </a:lnTo>
                  <a:lnTo>
                    <a:pt x="111285" y="567812"/>
                  </a:lnTo>
                  <a:lnTo>
                    <a:pt x="141759" y="522193"/>
                  </a:lnTo>
                  <a:lnTo>
                    <a:pt x="169138" y="459716"/>
                  </a:lnTo>
                  <a:lnTo>
                    <a:pt x="187025" y="397289"/>
                  </a:lnTo>
                  <a:lnTo>
                    <a:pt x="198220" y="352219"/>
                  </a:lnTo>
                  <a:lnTo>
                    <a:pt x="205827" y="294410"/>
                  </a:lnTo>
                  <a:lnTo>
                    <a:pt x="211201" y="242187"/>
                  </a:lnTo>
                  <a:lnTo>
                    <a:pt x="217082" y="195128"/>
                  </a:lnTo>
                  <a:lnTo>
                    <a:pt x="213480" y="133111"/>
                  </a:lnTo>
                  <a:lnTo>
                    <a:pt x="208739" y="71425"/>
                  </a:lnTo>
                  <a:lnTo>
                    <a:pt x="199715" y="28459"/>
                  </a:lnTo>
                  <a:lnTo>
                    <a:pt x="188902" y="4329"/>
                  </a:lnTo>
                  <a:lnTo>
                    <a:pt x="181573" y="0"/>
                  </a:lnTo>
                  <a:lnTo>
                    <a:pt x="173178" y="623"/>
                  </a:lnTo>
                  <a:lnTo>
                    <a:pt x="164072" y="4549"/>
                  </a:lnTo>
                  <a:lnTo>
                    <a:pt x="150834" y="18269"/>
                  </a:lnTo>
                  <a:lnTo>
                    <a:pt x="141051" y="38405"/>
                  </a:lnTo>
                  <a:lnTo>
                    <a:pt x="128966" y="83795"/>
                  </a:lnTo>
                  <a:lnTo>
                    <a:pt x="119147" y="142348"/>
                  </a:lnTo>
                  <a:lnTo>
                    <a:pt x="116439" y="187527"/>
                  </a:lnTo>
                  <a:lnTo>
                    <a:pt x="115235" y="234904"/>
                  </a:lnTo>
                  <a:lnTo>
                    <a:pt x="114701" y="283256"/>
                  </a:lnTo>
                  <a:lnTo>
                    <a:pt x="114463" y="332041"/>
                  </a:lnTo>
                  <a:lnTo>
                    <a:pt x="119919" y="388778"/>
                  </a:lnTo>
                  <a:lnTo>
                    <a:pt x="132243" y="444975"/>
                  </a:lnTo>
                  <a:lnTo>
                    <a:pt x="142474" y="496589"/>
                  </a:lnTo>
                  <a:lnTo>
                    <a:pt x="159531" y="550368"/>
                  </a:lnTo>
                  <a:lnTo>
                    <a:pt x="185084" y="611295"/>
                  </a:lnTo>
                  <a:lnTo>
                    <a:pt x="219558" y="665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2015-01-08T17:08:14Z</dcterms:created>
  <dcterms:modified xsi:type="dcterms:W3CDTF">2015-01-08T17:08:49Z</dcterms:modified>
</cp:coreProperties>
</file>